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43200638"/>
  <p:notesSz cx="6735763" cy="986948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4756" indent="18060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1153" indent="34476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69192" indent="49252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5590" indent="65669" algn="l" rtl="0" eaLnBrk="0" fontAlgn="base" hangingPunct="0">
      <a:spcBef>
        <a:spcPct val="0"/>
      </a:spcBef>
      <a:spcAft>
        <a:spcPct val="0"/>
      </a:spcAft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364074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83688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309703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782518" algn="l" defTabSz="945629" rtl="0" eaLnBrk="1" latinLnBrk="0" hangingPunct="1">
      <a:defRPr kumimoji="1" sz="2379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64" userDrawn="1">
          <p15:clr>
            <a:srgbClr val="A4A3A4"/>
          </p15:clr>
        </p15:guide>
        <p15:guide id="2" pos="10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B6B"/>
    <a:srgbClr val="32A0B4"/>
    <a:srgbClr val="71C7D1"/>
    <a:srgbClr val="8FC31F"/>
    <a:srgbClr val="95F73B"/>
    <a:srgbClr val="CC9900"/>
    <a:srgbClr val="C00000"/>
    <a:srgbClr val="93D1FF"/>
    <a:srgbClr val="8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8" autoAdjust="0"/>
    <p:restoredTop sz="94660"/>
  </p:normalViewPr>
  <p:slideViewPr>
    <p:cSldViewPr>
      <p:cViewPr>
        <p:scale>
          <a:sx n="10" d="100"/>
          <a:sy n="10" d="100"/>
        </p:scale>
        <p:origin x="816" y="389"/>
      </p:cViewPr>
      <p:guideLst>
        <p:guide orient="horz" pos="6664"/>
        <p:guide pos="10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5775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9151A90-7144-4AA5-9BE7-3850731F6F6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4506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4B6FA2-F5E3-4E56-B970-F15B7898B97A}" type="datetimeFigureOut">
              <a:rPr lang="zh-TW" altLang="en-US"/>
              <a:pPr>
                <a:defRPr/>
              </a:pPr>
              <a:t>2024-04-26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88972E0-ADBC-4855-AC4E-F21D0A0A5239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2691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1pPr>
    <a:lvl2pPr marL="454756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2pPr>
    <a:lvl3pPr marL="911153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3pPr>
    <a:lvl4pPr marL="1369192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4pPr>
    <a:lvl5pPr marL="1825590" algn="l" defTabSz="911153" rtl="0" eaLnBrk="0" fontAlgn="base" hangingPunct="0">
      <a:spcBef>
        <a:spcPct val="30000"/>
      </a:spcBef>
      <a:spcAft>
        <a:spcPct val="0"/>
      </a:spcAft>
      <a:defRPr sz="1448" kern="1200">
        <a:solidFill>
          <a:schemeClr val="tx1"/>
        </a:solidFill>
        <a:latin typeface="+mn-lt"/>
        <a:ea typeface="+mn-ea"/>
        <a:cs typeface="新細明體" charset="0"/>
      </a:defRPr>
    </a:lvl5pPr>
    <a:lvl6pPr marL="2284682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6pPr>
    <a:lvl7pPr marL="274161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7pPr>
    <a:lvl8pPr marL="3198553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2" rtl="0" eaLnBrk="1" latinLnBrk="0" hangingPunct="1">
      <a:defRPr sz="14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/>
          <p:nvPr/>
        </p:nvSpPr>
        <p:spPr>
          <a:xfrm>
            <a:off x="231013" y="438961"/>
            <a:ext cx="31937266" cy="4215771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22518" y="9130034"/>
            <a:ext cx="31966142" cy="962025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22518" y="8798411"/>
            <a:ext cx="31966142" cy="759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10" name="矩形 9"/>
          <p:cNvSpPr/>
          <p:nvPr/>
        </p:nvSpPr>
        <p:spPr>
          <a:xfrm>
            <a:off x="222518" y="18750288"/>
            <a:ext cx="31966142" cy="69528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89902" y="20160298"/>
            <a:ext cx="22679502" cy="10080149"/>
          </a:xfrm>
        </p:spPr>
        <p:txBody>
          <a:bodyPr/>
          <a:lstStyle>
            <a:lvl1pPr marL="0" indent="0" algn="ctr">
              <a:buNone/>
              <a:defRPr sz="11900">
                <a:solidFill>
                  <a:schemeClr val="tx2"/>
                </a:solidFill>
              </a:defRPr>
            </a:lvl1pPr>
            <a:lvl2pPr marL="2088151" indent="0" algn="ctr">
              <a:buNone/>
            </a:lvl2pPr>
            <a:lvl3pPr marL="4176302" indent="0" algn="ctr">
              <a:buNone/>
            </a:lvl3pPr>
            <a:lvl4pPr marL="6264453" indent="0" algn="ctr">
              <a:buNone/>
            </a:lvl4pPr>
            <a:lvl5pPr marL="8352604" indent="0" algn="ctr">
              <a:buNone/>
            </a:lvl5pPr>
            <a:lvl6pPr marL="10440755" indent="0" algn="ctr">
              <a:buNone/>
            </a:lvl6pPr>
            <a:lvl7pPr marL="12528906" indent="0" algn="ctr">
              <a:buNone/>
            </a:lvl7pPr>
            <a:lvl8pPr marL="14617057" indent="0" algn="ctr">
              <a:buNone/>
            </a:lvl8pPr>
            <a:lvl9pPr marL="16705208" indent="0" algn="ctr">
              <a:buNone/>
            </a:lvl9pPr>
          </a:lstStyle>
          <a:p>
            <a:r>
              <a:rPr lang="zh-TW" altLang="en-US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19965" y="9486318"/>
            <a:ext cx="29159360" cy="9260137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6C2C58-81B8-43E4-9666-AC4AF5B4987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4796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74A51-8D50-4BB5-B269-DFCD8A5BE0C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0039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23489484" y="1730051"/>
            <a:ext cx="7127844" cy="3686054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39929" y="1730045"/>
            <a:ext cx="19709567" cy="3686054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661AC-B3C7-4F8B-BB8D-9D46E48A09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5362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239931" y="9120136"/>
            <a:ext cx="27539395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79996-F9F0-421F-BDE0-B92C611EDF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78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5" name="圓角矩形 4"/>
          <p:cNvSpPr>
            <a:spLocks noChangeArrowheads="1"/>
          </p:cNvSpPr>
          <p:nvPr/>
        </p:nvSpPr>
        <p:spPr bwMode="auto">
          <a:xfrm>
            <a:off x="231013" y="438961"/>
            <a:ext cx="31937266" cy="42157710"/>
          </a:xfrm>
          <a:prstGeom prst="roundRect">
            <a:avLst>
              <a:gd name="adj" fmla="val 4931"/>
            </a:avLst>
          </a:prstGeom>
          <a:ln w="6350" cap="sq">
            <a:solidFill>
              <a:schemeClr val="tx1"/>
            </a:solidFill>
            <a:round/>
            <a:headEnd/>
            <a:tailEnd/>
          </a:ln>
        </p:spPr>
        <p:txBody>
          <a:bodyPr lIns="417623" tIns="208812" rIns="417623" bIns="208812" anchor="ctr"/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defRPr/>
            </a:pPr>
            <a:endParaRPr kumimoji="0" lang="en-US" altLang="en-US" sz="2300">
              <a:solidFill>
                <a:srgbClr val="FFFFFF"/>
              </a:solidFill>
              <a:latin typeface="Perpetua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 flipV="1">
            <a:off x="246301" y="14971075"/>
            <a:ext cx="3193726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4602" y="14749992"/>
            <a:ext cx="31938965" cy="28836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8" name="矩形 7"/>
          <p:cNvSpPr/>
          <p:nvPr/>
        </p:nvSpPr>
        <p:spPr>
          <a:xfrm>
            <a:off x="241203" y="15552616"/>
            <a:ext cx="31942362" cy="28676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322" y="6000094"/>
            <a:ext cx="27539395" cy="8580127"/>
          </a:xfrm>
        </p:spPr>
        <p:txBody>
          <a:bodyPr/>
          <a:lstStyle>
            <a:lvl1pPr algn="l">
              <a:buNone/>
              <a:defRPr sz="18300" b="0" cap="none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322" y="16050243"/>
            <a:ext cx="27539395" cy="8430121"/>
          </a:xfrm>
        </p:spPr>
        <p:txBody>
          <a:bodyPr/>
          <a:lstStyle>
            <a:lvl1pPr marL="0" indent="0">
              <a:buNone/>
              <a:defRPr sz="109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34981" y="38879934"/>
            <a:ext cx="14174900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5C2DB670-5E0B-41A9-B719-E7BCF1DB4ED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210727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3239930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17482116" y="9120136"/>
            <a:ext cx="13283708" cy="28800426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784B8-E137-4AB1-8D2B-6FD567C1AE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68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39931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7549617" y="9120136"/>
            <a:ext cx="13229709" cy="4800071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109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9201" b="1"/>
            </a:lvl2pPr>
            <a:lvl3pPr>
              <a:buNone/>
              <a:defRPr sz="8200" b="1"/>
            </a:lvl3pPr>
            <a:lvl4pPr>
              <a:buNone/>
              <a:defRPr sz="7300" b="1"/>
            </a:lvl4pPr>
            <a:lvl5pPr>
              <a:buNone/>
              <a:defRPr sz="7300" b="1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3239931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17549617" y="14160209"/>
            <a:ext cx="13229709" cy="2448036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91CED-D974-42DC-8254-4404FB5687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997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BCBF2-4BCE-4B7C-9D8A-C3BC2F5FCE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08083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36EAE-8CF0-4C5F-B8AE-2E63287496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409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" y="2"/>
            <a:ext cx="32399288" cy="43200638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 useBgFill="1">
        <p:nvSpPr>
          <p:cNvPr id="6" name="圓角矩形 5"/>
          <p:cNvSpPr/>
          <p:nvPr/>
        </p:nvSpPr>
        <p:spPr>
          <a:xfrm>
            <a:off x="227614" y="438961"/>
            <a:ext cx="31935568" cy="4216411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1" y="1720026"/>
            <a:ext cx="27539395" cy="7200106"/>
          </a:xfrm>
        </p:spPr>
        <p:txBody>
          <a:bodyPr/>
          <a:lstStyle>
            <a:lvl1pPr algn="l">
              <a:buNone/>
              <a:defRPr sz="183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239929" y="10080149"/>
            <a:ext cx="6749852" cy="28320418"/>
          </a:xfrm>
        </p:spPr>
        <p:txBody>
          <a:bodyPr/>
          <a:lstStyle>
            <a:lvl1pPr marL="0" indent="0">
              <a:buNone/>
              <a:defRPr sz="8200"/>
            </a:lvl1pPr>
            <a:lvl2pPr>
              <a:buNone/>
              <a:defRPr sz="5500"/>
            </a:lvl2pPr>
            <a:lvl3pPr>
              <a:buNone/>
              <a:defRPr sz="4500"/>
            </a:lvl3pPr>
            <a:lvl4pPr>
              <a:buNone/>
              <a:defRPr sz="4200"/>
            </a:lvl4pPr>
            <a:lvl5pPr>
              <a:buNone/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10529770" y="10080149"/>
            <a:ext cx="20249555" cy="2832041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B0E23E-488E-4069-98E0-BDB2D538D40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67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241202" y="29503187"/>
            <a:ext cx="31913486" cy="57673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6" name="矩形 5"/>
          <p:cNvSpPr/>
          <p:nvPr/>
        </p:nvSpPr>
        <p:spPr>
          <a:xfrm>
            <a:off x="242902" y="29293322"/>
            <a:ext cx="31911786" cy="28996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7" name="矩形 6"/>
          <p:cNvSpPr/>
          <p:nvPr/>
        </p:nvSpPr>
        <p:spPr>
          <a:xfrm>
            <a:off x="242902" y="30068708"/>
            <a:ext cx="31911786" cy="30598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9930" y="30870064"/>
            <a:ext cx="25919430" cy="3290051"/>
          </a:xfrm>
        </p:spPr>
        <p:txBody>
          <a:bodyPr anchor="ctr">
            <a:noAutofit/>
          </a:bodyPr>
          <a:lstStyle>
            <a:lvl1pPr algn="l">
              <a:buNone/>
              <a:defRPr sz="12800" b="0"/>
            </a:lvl1pPr>
          </a:lstStyle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239930" y="34304917"/>
            <a:ext cx="25919430" cy="4320064"/>
          </a:xfrm>
        </p:spPr>
        <p:txBody>
          <a:bodyPr/>
          <a:lstStyle>
            <a:lvl1pPr marL="0" indent="0">
              <a:buFontTx/>
              <a:buNone/>
              <a:defRPr sz="7300"/>
            </a:lvl1pPr>
            <a:lvl2pPr>
              <a:defRPr sz="5500"/>
            </a:lvl2pPr>
            <a:lvl3pPr>
              <a:defRPr sz="4500"/>
            </a:lvl3pPr>
            <a:lvl4pPr>
              <a:defRPr sz="4200"/>
            </a:lvl4pPr>
            <a:lvl5pPr>
              <a:defRPr sz="4200"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42035" y="420011"/>
            <a:ext cx="31895699" cy="28860426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600"/>
            </a:lvl1pPr>
          </a:lstStyle>
          <a:p>
            <a:pPr lvl="0"/>
            <a:r>
              <a:rPr lang="zh-TW" altLang="en-US" noProof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239251" y="38879934"/>
            <a:ext cx="13770631" cy="28804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519775" y="39112229"/>
            <a:ext cx="1618776" cy="2878868"/>
          </a:xfrm>
        </p:spPr>
        <p:txBody>
          <a:bodyPr/>
          <a:lstStyle>
            <a:lvl1pPr>
              <a:defRPr/>
            </a:lvl1pPr>
          </a:lstStyle>
          <a:p>
            <a:fld id="{68821897-9B32-458C-891E-E14F226C84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221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C92A704C-FA2D-40F7-BF19-B4423810D886}"/>
              </a:ext>
            </a:extLst>
          </p:cNvPr>
          <p:cNvSpPr/>
          <p:nvPr userDrawn="1"/>
        </p:nvSpPr>
        <p:spPr>
          <a:xfrm>
            <a:off x="0" y="0"/>
            <a:ext cx="32399288" cy="43200638"/>
          </a:xfrm>
          <a:prstGeom prst="rect">
            <a:avLst/>
          </a:prstGeom>
          <a:solidFill>
            <a:srgbClr val="009B6B">
              <a:alpha val="20000"/>
            </a:srgb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zh-TW" altLang="en-US" sz="4000" b="1" dirty="0">
              <a:ln>
                <a:noFill/>
              </a:ln>
              <a:solidFill>
                <a:srgbClr val="009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8" name="圓角矩形 7"/>
          <p:cNvSpPr/>
          <p:nvPr/>
        </p:nvSpPr>
        <p:spPr>
          <a:xfrm>
            <a:off x="361404" y="360000"/>
            <a:ext cx="31680000" cy="42480000"/>
          </a:xfrm>
          <a:prstGeom prst="roundRect">
            <a:avLst>
              <a:gd name="adj" fmla="val 2043"/>
            </a:avLst>
          </a:prstGeom>
          <a:ln w="101600" cap="sq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417623" tIns="208812" rIns="417623" bIns="208812" anchor="ctr"/>
          <a:lstStyle/>
          <a:p>
            <a:pPr algn="ctr" eaLnBrk="1" hangingPunct="1">
              <a:defRPr/>
            </a:pPr>
            <a:endParaRPr kumimoji="0" lang="en-US" sz="2379" dirty="0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239250" y="1730206"/>
            <a:ext cx="27539564" cy="7199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41762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en-US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239250" y="9120422"/>
            <a:ext cx="27539564" cy="28801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23" tIns="208812" rIns="417623" bIns="208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21869607" y="39000088"/>
            <a:ext cx="8773320" cy="3000623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algn="r"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239252" y="38879934"/>
            <a:ext cx="14039011" cy="2880470"/>
          </a:xfrm>
          <a:prstGeom prst="rect">
            <a:avLst/>
          </a:prstGeom>
        </p:spPr>
        <p:txBody>
          <a:bodyPr lIns="417623" tIns="208812" rIns="417623" bIns="208812" anchor="ctr" anchorCtr="0"/>
          <a:lstStyle>
            <a:lvl1pPr eaLnBrk="1" latinLnBrk="0" hangingPunct="1">
              <a:defRPr kumimoji="0" sz="6400">
                <a:solidFill>
                  <a:schemeClr val="tx2"/>
                </a:solidFill>
                <a:latin typeface="Times New Roman" pitchFamily="18" charset="0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519775" y="39121842"/>
            <a:ext cx="1618776" cy="2878868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kumimoji="0" sz="6400">
                <a:solidFill>
                  <a:srgbClr val="FFFFFF"/>
                </a:solidFill>
                <a:latin typeface="Franklin Gothic Book" panose="020B0503020102020204" pitchFamily="34" charset="0"/>
                <a:ea typeface="微軟正黑體" panose="020B0604030504040204" pitchFamily="34" charset="-120"/>
              </a:defRPr>
            </a:lvl1pPr>
          </a:lstStyle>
          <a:p>
            <a:fld id="{7456803C-8705-403A-8357-DD707AF19A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88" r:id="rId2"/>
    <p:sldLayoutId id="2147484296" r:id="rId3"/>
    <p:sldLayoutId id="2147484289" r:id="rId4"/>
    <p:sldLayoutId id="2147484290" r:id="rId5"/>
    <p:sldLayoutId id="2147484291" r:id="rId6"/>
    <p:sldLayoutId id="2147484292" r:id="rId7"/>
    <p:sldLayoutId id="2147484297" r:id="rId8"/>
    <p:sldLayoutId id="2147484298" r:id="rId9"/>
    <p:sldLayoutId id="2147484293" r:id="rId10"/>
    <p:sldLayoutId id="21474842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18300" kern="1200">
          <a:solidFill>
            <a:schemeClr val="tx2"/>
          </a:solidFill>
          <a:latin typeface="+mj-lt"/>
          <a:ea typeface="+mj-ea"/>
          <a:cs typeface="微軟正黑體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  <a:cs typeface="微軟正黑體" charset="0"/>
        </a:defRPr>
      </a:lvl5pPr>
      <a:lvl6pPr marL="44193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883874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25810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767747" algn="l" rtl="0" fontAlgn="base">
        <a:spcBef>
          <a:spcPct val="0"/>
        </a:spcBef>
        <a:spcAft>
          <a:spcPct val="0"/>
        </a:spcAft>
        <a:defRPr sz="183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1250971" indent="-1250971" algn="l" rtl="0" eaLnBrk="0" fontAlgn="base" hangingPunct="0">
        <a:spcBef>
          <a:spcPts val="265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11900" kern="1200">
          <a:solidFill>
            <a:schemeClr val="tx1"/>
          </a:solidFill>
          <a:latin typeface="+mn-lt"/>
          <a:ea typeface="+mn-ea"/>
          <a:cs typeface="新細明體" charset="0"/>
        </a:defRPr>
      </a:lvl1pPr>
      <a:lvl2pPr marL="2503529" indent="-1043004" algn="l" rtl="0" eaLnBrk="0" fontAlgn="base" hangingPunct="0">
        <a:spcBef>
          <a:spcPts val="1688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10900" kern="1200">
          <a:solidFill>
            <a:schemeClr val="tx1"/>
          </a:solidFill>
          <a:latin typeface="+mn-lt"/>
          <a:ea typeface="+mn-ea"/>
          <a:cs typeface="新細明體" charset="0"/>
        </a:defRPr>
      </a:lvl2pPr>
      <a:lvl3pPr marL="3757674" indent="-1043004" algn="l" rtl="0" eaLnBrk="0" fontAlgn="base" hangingPunct="0">
        <a:spcBef>
          <a:spcPts val="1688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3pPr>
      <a:lvl4pPr marL="5008645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4pPr>
      <a:lvl5pPr marL="6262790" indent="-1043004" algn="l" rtl="0" eaLnBrk="0" fontAlgn="base" hangingPunct="0">
        <a:spcBef>
          <a:spcPts val="1688"/>
        </a:spcBef>
        <a:spcAft>
          <a:spcPct val="0"/>
        </a:spcAft>
        <a:buClr>
          <a:srgbClr val="A28E6A"/>
        </a:buClr>
        <a:buChar char="o"/>
        <a:defRPr sz="9201" kern="1200">
          <a:solidFill>
            <a:schemeClr val="tx1"/>
          </a:solidFill>
          <a:latin typeface="+mn-lt"/>
          <a:ea typeface="+mn-ea"/>
          <a:cs typeface="新細明體" charset="0"/>
        </a:defRPr>
      </a:lvl5pPr>
      <a:lvl6pPr marL="7517343" indent="-1044075" algn="l" rtl="0" eaLnBrk="1" latinLnBrk="0" hangingPunct="1">
        <a:spcBef>
          <a:spcPts val="1690"/>
        </a:spcBef>
        <a:buClr>
          <a:schemeClr val="accent3"/>
        </a:buClr>
        <a:buChar char="•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8770234" indent="-1044075" algn="l" rtl="0" eaLnBrk="1" latinLnBrk="0" hangingPunct="1">
        <a:spcBef>
          <a:spcPts val="1690"/>
        </a:spcBef>
        <a:buClr>
          <a:schemeClr val="accent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0023125" indent="-1044075" algn="l" rtl="0" eaLnBrk="1" latinLnBrk="0" hangingPunct="1">
        <a:spcBef>
          <a:spcPts val="1690"/>
        </a:spcBef>
        <a:buClr>
          <a:schemeClr val="accent1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1276016" indent="-1044075" algn="l" rtl="0" eaLnBrk="1" latinLnBrk="0" hangingPunct="1">
        <a:spcBef>
          <a:spcPts val="1690"/>
        </a:spcBef>
        <a:buClr>
          <a:schemeClr val="accent2">
            <a:tint val="60000"/>
          </a:schemeClr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5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5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0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xxx@gmail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253">
            <a:extLst>
              <a:ext uri="{FF2B5EF4-FFF2-40B4-BE49-F238E27FC236}">
                <a16:creationId xmlns:a16="http://schemas.microsoft.com/office/drawing/2014/main" xmlns="" id="{CDC36B39-2064-4C4D-BE9A-48F231D5ECD2}"/>
              </a:ext>
            </a:extLst>
          </p:cNvPr>
          <p:cNvGrpSpPr>
            <a:grpSpLocks/>
          </p:cNvGrpSpPr>
          <p:nvPr/>
        </p:nvGrpSpPr>
        <p:grpSpPr bwMode="auto">
          <a:xfrm>
            <a:off x="2268529" y="3324437"/>
            <a:ext cx="28021812" cy="4738184"/>
            <a:chOff x="2641" y="79"/>
            <a:chExt cx="17413" cy="3130"/>
          </a:xfrm>
        </p:grpSpPr>
        <p:sp>
          <p:nvSpPr>
            <p:cNvPr id="21" name="Text Box 2">
              <a:extLst>
                <a:ext uri="{FF2B5EF4-FFF2-40B4-BE49-F238E27FC236}">
                  <a16:creationId xmlns:a16="http://schemas.microsoft.com/office/drawing/2014/main" xmlns="" id="{38837D65-9062-4AAC-AC23-F4B69CBE0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1" y="79"/>
              <a:ext cx="17413" cy="1275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sz="11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1pPr>
              <a:lvl2pPr marL="742950" indent="-285750" defTabSz="903288">
                <a:defRPr sz="109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2pPr>
              <a:lvl3pPr marL="11430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3pPr>
              <a:lvl4pPr marL="16002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4pPr>
              <a:lvl5pPr marL="2057400" indent="-228600" defTabSz="903288"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5pPr>
              <a:lvl6pPr marL="25146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6pPr>
              <a:lvl7pPr marL="29718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7pPr>
              <a:lvl8pPr marL="34290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8pPr>
              <a:lvl9pPr marL="3886200" indent="-228600" defTabSz="903288" eaLnBrk="0" fontAlgn="base" hangingPunct="0">
                <a:spcBef>
                  <a:spcPts val="1688"/>
                </a:spcBef>
                <a:spcAft>
                  <a:spcPct val="0"/>
                </a:spcAft>
                <a:buClr>
                  <a:srgbClr val="A28E6A"/>
                </a:buClr>
                <a:buChar char="o"/>
                <a:defRPr sz="9200">
                  <a:solidFill>
                    <a:schemeClr val="tx1"/>
                  </a:solidFill>
                  <a:latin typeface="Perpetua" charset="0"/>
                  <a:ea typeface="新細明體" charset="0"/>
                  <a:cs typeface="新細明體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Application of joint share decision-making in </a:t>
              </a:r>
            </a:p>
            <a:p>
              <a:pPr algn="ctr" eaLnBrk="1" hangingPunct="1">
                <a:lnSpc>
                  <a:spcPct val="70000"/>
                </a:lnSpc>
                <a:spcBef>
                  <a:spcPct val="25000"/>
                </a:spcBef>
                <a:defRPr/>
              </a:pPr>
              <a:r>
                <a:rPr lang="en-US" altLang="zh-TW" sz="7200" b="1" dirty="0">
                  <a:latin typeface="Arial Rounded MT Bold" charset="0"/>
                </a:rPr>
                <a:t>cancer palliative care</a:t>
              </a:r>
            </a:p>
          </p:txBody>
        </p:sp>
        <p:sp>
          <p:nvSpPr>
            <p:cNvPr id="22" name="Text Box 3">
              <a:extLst>
                <a:ext uri="{FF2B5EF4-FFF2-40B4-BE49-F238E27FC236}">
                  <a16:creationId xmlns:a16="http://schemas.microsoft.com/office/drawing/2014/main" xmlns="" id="{A10CDCF8-5D99-4A2F-ABD3-38FAE773E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96" y="1388"/>
              <a:ext cx="17138" cy="1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3659" tIns="46830" rIns="93659" bIns="46830">
              <a:spAutoFit/>
            </a:bodyPr>
            <a:lstStyle>
              <a:lvl1pPr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 defTabSz="903288"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defTabSz="903288" eaLnBrk="0" fontAlgn="base" hangingPunct="0">
                <a:spcBef>
                  <a:spcPct val="0"/>
                </a:spcBef>
                <a:spcAft>
                  <a:spcPct val="0"/>
                </a:spcAft>
                <a:defRPr kumimoji="1" sz="23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Xxx-Xxx</a:t>
              </a:r>
              <a:r>
                <a:rPr lang="zh-TW" altLang="en-US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</a:t>
              </a:r>
              <a:r>
                <a:rPr lang="en-US" altLang="zh-TW" sz="4000" b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Hsieh , </a:t>
              </a:r>
              <a:r>
                <a:rPr lang="en-US" altLang="zh-TW" sz="4000" b="1" i="1" dirty="0">
                  <a:solidFill>
                    <a:srgbClr val="00B050"/>
                  </a:solidFill>
                  <a:cs typeface="Times New Roman" panose="02020603050405020304" pitchFamily="18" charset="0"/>
                </a:rPr>
                <a:t> Department of Nursing, </a:t>
              </a:r>
              <a:r>
                <a:rPr lang="en-US" altLang="zh-TW" sz="4000" b="1" i="1" dirty="0"/>
                <a:t>Kaohsiung Medical University Chung-Ho Memorial  Hospital</a:t>
              </a:r>
              <a:r>
                <a:rPr lang="zh-TW" altLang="en-US" sz="4000" b="1" i="1" dirty="0"/>
                <a:t>  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(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Times New Roman" panose="02020603050405020304" pitchFamily="18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xmlns="" val="tx"/>
                      </a:ext>
                    </a:extLst>
                  </a:hlinkClick>
                </a:rPr>
                <a:t>xxxx@gmail.com</a:t>
              </a:r>
              <a:r>
                <a:rPr lang="en-US" altLang="zh-TW" sz="4000" b="1" dirty="0">
                  <a:solidFill>
                    <a:schemeClr val="tx1">
                      <a:lumMod val="50000"/>
                      <a:lumOff val="50000"/>
                    </a:schemeClr>
                  </a:solidFill>
                  <a:ea typeface="標楷體" panose="03000509000000000000" pitchFamily="65" charset="-120"/>
                </a:rPr>
                <a:t>)</a:t>
              </a:r>
              <a:endParaRPr lang="en-US" altLang="zh-TW" sz="4000" b="1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謝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XX, 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高雄醫學大學附設中和紀念醫院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,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  <a:cs typeface="Times New Roman" panose="02020603050405020304" pitchFamily="18" charset="0"/>
                </a:rPr>
                <a:t>護理部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  <a:cs typeface="Times New Roman" panose="02020603050405020304" pitchFamily="18" charset="0"/>
              </a:endParaRPr>
            </a:p>
            <a:p>
              <a:pPr eaLnBrk="1" hangingPunct="1">
                <a:lnSpc>
                  <a:spcPct val="110000"/>
                </a:lnSpc>
              </a:pP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Team:</a:t>
              </a: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 </a:t>
              </a:r>
              <a:r>
                <a:rPr lang="en-US" altLang="zh-TW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HEMATOLOGY TEAM</a:t>
              </a:r>
            </a:p>
            <a:p>
              <a:pPr eaLnBrk="1" hangingPunct="1">
                <a:lnSpc>
                  <a:spcPct val="110000"/>
                </a:lnSpc>
              </a:pPr>
              <a:r>
                <a:rPr lang="zh-TW" altLang="en-US" sz="4000" b="1" dirty="0">
                  <a:solidFill>
                    <a:srgbClr val="009B6B"/>
                  </a:solidFill>
                  <a:ea typeface="標楷體" panose="03000509000000000000" pitchFamily="65" charset="-120"/>
                </a:rPr>
                <a:t>團隊：血液科團隊</a:t>
              </a:r>
              <a:endParaRPr lang="en-US" altLang="zh-TW" sz="4000" b="1" dirty="0">
                <a:solidFill>
                  <a:srgbClr val="009B6B"/>
                </a:solidFill>
                <a:ea typeface="標楷體" panose="03000509000000000000" pitchFamily="65" charset="-120"/>
              </a:endParaRPr>
            </a:p>
          </p:txBody>
        </p:sp>
      </p:grpSp>
      <p:sp>
        <p:nvSpPr>
          <p:cNvPr id="24" name="Rectangle 651">
            <a:extLst>
              <a:ext uri="{FF2B5EF4-FFF2-40B4-BE49-F238E27FC236}">
                <a16:creationId xmlns:a16="http://schemas.microsoft.com/office/drawing/2014/main" xmlns="" id="{0C5653BF-784A-48DA-A606-7F5C78667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8279609"/>
            <a:ext cx="27795537" cy="2951163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en-US" altLang="zh-TW">
              <a:solidFill>
                <a:srgbClr val="95F73B"/>
              </a:solidFill>
            </a:endParaRPr>
          </a:p>
          <a:p>
            <a:pPr eaLnBrk="1" hangingPunct="1"/>
            <a:endParaRPr lang="en-US" altLang="zh-TW">
              <a:solidFill>
                <a:srgbClr val="95F73B"/>
              </a:solidFill>
            </a:endParaRPr>
          </a:p>
        </p:txBody>
      </p:sp>
      <p:sp>
        <p:nvSpPr>
          <p:cNvPr id="25" name="Text Box 2">
            <a:extLst>
              <a:ext uri="{FF2B5EF4-FFF2-40B4-BE49-F238E27FC236}">
                <a16:creationId xmlns:a16="http://schemas.microsoft.com/office/drawing/2014/main" xmlns="" id="{708ABA07-960C-430D-8B12-13CD4EDCA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7470" y="773710"/>
            <a:ext cx="28022550" cy="2325874"/>
          </a:xfrm>
          <a:prstGeom prst="rect">
            <a:avLst/>
          </a:prstGeom>
          <a:noFill/>
          <a:ln>
            <a:noFill/>
          </a:ln>
          <a:effectLst/>
        </p:spPr>
        <p:txBody>
          <a:bodyPr lIns="90531" tIns="45266" rIns="90531" bIns="45266"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7200" b="1" dirty="0">
                <a:solidFill>
                  <a:srgbClr val="002060"/>
                </a:solidFill>
                <a:latin typeface="+mj-ea"/>
                <a:ea typeface="+mj-ea"/>
              </a:rPr>
              <a:t>2024</a:t>
            </a:r>
            <a:r>
              <a:rPr lang="zh-TW" altLang="en-US" sz="7200" b="1" dirty="0">
                <a:solidFill>
                  <a:srgbClr val="002060"/>
                </a:solidFill>
                <a:latin typeface="+mj-ea"/>
                <a:ea typeface="+mj-ea"/>
              </a:rPr>
              <a:t> 台灣癌症安寧緩和醫學會年會</a:t>
            </a:r>
            <a:endParaRPr lang="en-US" altLang="zh-TW" sz="7200" b="1" dirty="0">
              <a:solidFill>
                <a:srgbClr val="002060"/>
              </a:solidFill>
              <a:latin typeface="+mj-ea"/>
              <a:ea typeface="+mj-ea"/>
            </a:endParaRPr>
          </a:p>
          <a:p>
            <a:pPr algn="ctr" eaLnBrk="1" hangingPunct="1">
              <a:lnSpc>
                <a:spcPct val="110000"/>
              </a:lnSpc>
              <a:defRPr/>
            </a:pPr>
            <a:r>
              <a:rPr lang="en-US" altLang="zh-TW" sz="6000" b="1" dirty="0">
                <a:solidFill>
                  <a:srgbClr val="0000FF"/>
                </a:solidFill>
                <a:latin typeface="+mj-ea"/>
                <a:ea typeface="+mj-ea"/>
              </a:rPr>
              <a:t>(</a:t>
            </a:r>
            <a:r>
              <a:rPr lang="zh-TW" altLang="en-US" sz="6000" b="1" dirty="0">
                <a:solidFill>
                  <a:srgbClr val="0000FF"/>
                </a:solidFill>
                <a:latin typeface="+mj-ea"/>
                <a:ea typeface="+mj-ea"/>
              </a:rPr>
              <a:t>海報論文</a:t>
            </a:r>
            <a:r>
              <a:rPr lang="zh-TW" altLang="en-US" sz="6000" b="1" dirty="0" smtClean="0">
                <a:solidFill>
                  <a:srgbClr val="0000FF"/>
                </a:solidFill>
                <a:latin typeface="+mj-ea"/>
                <a:ea typeface="+mj-ea"/>
              </a:rPr>
              <a:t>：</a:t>
            </a:r>
            <a:r>
              <a:rPr lang="en-US" altLang="zh-TW" sz="6000" b="1" dirty="0">
                <a:solidFill>
                  <a:srgbClr val="0000FF"/>
                </a:solidFill>
                <a:latin typeface="+mj-ea"/>
                <a:ea typeface="+mj-ea"/>
              </a:rPr>
              <a:t>20</a:t>
            </a:r>
            <a:r>
              <a:rPr lang="zh-TW" altLang="en-US" sz="6000" b="1" dirty="0">
                <a:solidFill>
                  <a:srgbClr val="0000FF"/>
                </a:solidFill>
                <a:latin typeface="+mj-ea"/>
                <a:ea typeface="+mj-ea"/>
              </a:rPr>
              <a:t>周年特別專題</a:t>
            </a:r>
            <a:r>
              <a:rPr lang="en-US" altLang="zh-TW" sz="6000" b="1" dirty="0">
                <a:solidFill>
                  <a:srgbClr val="0000FF"/>
                </a:solidFill>
                <a:latin typeface="+mj-ea"/>
                <a:ea typeface="+mj-ea"/>
              </a:rPr>
              <a:t>-</a:t>
            </a:r>
            <a:r>
              <a:rPr lang="zh-TW" altLang="en-US" sz="6000" b="1" dirty="0">
                <a:solidFill>
                  <a:srgbClr val="0000FF"/>
                </a:solidFill>
                <a:latin typeface="+mj-ea"/>
                <a:ea typeface="+mj-ea"/>
              </a:rPr>
              <a:t>癌症疼痛管理海報徵選</a:t>
            </a:r>
            <a:r>
              <a:rPr lang="en-US" altLang="zh-TW" sz="6000" b="1" dirty="0" smtClean="0">
                <a:solidFill>
                  <a:srgbClr val="0000FF"/>
                </a:solidFill>
                <a:latin typeface="+mj-ea"/>
                <a:ea typeface="+mj-ea"/>
              </a:rPr>
              <a:t>)</a:t>
            </a:r>
            <a:endParaRPr lang="en-US" altLang="zh-TW" sz="6000" b="1" dirty="0">
              <a:solidFill>
                <a:srgbClr val="0000FF"/>
              </a:solidFill>
              <a:latin typeface="+mj-ea"/>
              <a:ea typeface="+mj-ea"/>
            </a:endParaRPr>
          </a:p>
        </p:txBody>
      </p:sp>
      <p:sp>
        <p:nvSpPr>
          <p:cNvPr id="27" name="Rectangle 651">
            <a:extLst>
              <a:ext uri="{FF2B5EF4-FFF2-40B4-BE49-F238E27FC236}">
                <a16:creationId xmlns:a16="http://schemas.microsoft.com/office/drawing/2014/main" xmlns="" id="{F0F39270-3EB0-4781-B4BC-DACE59230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5547" y="11591134"/>
            <a:ext cx="27795537" cy="9648825"/>
          </a:xfrm>
          <a:prstGeom prst="rect">
            <a:avLst/>
          </a:prstGeom>
          <a:noFill/>
          <a:ln w="6350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8386" tIns="44193" rIns="88386" bIns="44193" anchor="ctr"/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/>
              <a:t> </a:t>
            </a:r>
            <a:endParaRPr lang="zh-TW" altLang="en-US" sz="4000" b="1"/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xmlns="" id="{F6A08218-B939-4437-9FB8-BE9DC462272E}"/>
              </a:ext>
            </a:extLst>
          </p:cNvPr>
          <p:cNvSpPr/>
          <p:nvPr/>
        </p:nvSpPr>
        <p:spPr>
          <a:xfrm>
            <a:off x="2445547" y="21528884"/>
            <a:ext cx="27795537" cy="1368107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1D82EE99-CEB1-49AE-869A-33BEC88B25CA}"/>
              </a:ext>
            </a:extLst>
          </p:cNvPr>
          <p:cNvSpPr/>
          <p:nvPr/>
        </p:nvSpPr>
        <p:spPr>
          <a:xfrm>
            <a:off x="2445547" y="35497295"/>
            <a:ext cx="27795537" cy="2787650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defTabSz="903302" eaLnBrk="1" hangingPunct="1">
              <a:tabLst>
                <a:tab pos="0" algn="l"/>
                <a:tab pos="288005" algn="l"/>
              </a:tabLst>
              <a:defRPr/>
            </a:pPr>
            <a:endParaRPr lang="en-US" altLang="zh-TW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文字方塊 27">
            <a:extLst>
              <a:ext uri="{FF2B5EF4-FFF2-40B4-BE49-F238E27FC236}">
                <a16:creationId xmlns:a16="http://schemas.microsoft.com/office/drawing/2014/main" xmlns="" id="{10331C88-F6F1-4CFE-9550-6185036C5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007" y="35786222"/>
            <a:ext cx="27147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03288"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032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87338" algn="l"/>
              </a:tabLs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just" eaLnBrk="1" hangingPunct="1"/>
            <a:r>
              <a:rPr lang="en-US" altLang="zh-TW" sz="4000" b="1">
                <a:solidFill>
                  <a:srgbClr val="002060"/>
                </a:solidFill>
              </a:rPr>
              <a:t> </a:t>
            </a:r>
            <a:endParaRPr lang="en-US" altLang="zh-TW" sz="4000">
              <a:solidFill>
                <a:srgbClr val="002060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xmlns="" id="{000D17C5-489A-416C-A241-BEFB67404CB7}"/>
              </a:ext>
            </a:extLst>
          </p:cNvPr>
          <p:cNvSpPr/>
          <p:nvPr/>
        </p:nvSpPr>
        <p:spPr>
          <a:xfrm>
            <a:off x="2445547" y="38594509"/>
            <a:ext cx="27795537" cy="3311525"/>
          </a:xfrm>
          <a:prstGeom prst="rect">
            <a:avLst/>
          </a:prstGeom>
          <a:noFill/>
          <a:ln w="635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rgbClr val="002060"/>
              </a:solidFill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xmlns="" id="{1FE7B5B2-63E9-46CD-92A4-9CEC33215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1744784"/>
            <a:ext cx="1022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Results and discussion</a:t>
            </a:r>
            <a:endParaRPr lang="zh-TW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xmlns="" id="{3A73F5CE-9629-45E8-AFD8-327D7739EA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1715404"/>
            <a:ext cx="108013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Methods </a:t>
            </a:r>
          </a:p>
        </p:txBody>
      </p:sp>
      <p:sp>
        <p:nvSpPr>
          <p:cNvPr id="35" name="文字方塊 35">
            <a:extLst>
              <a:ext uri="{FF2B5EF4-FFF2-40B4-BE49-F238E27FC236}">
                <a16:creationId xmlns:a16="http://schemas.microsoft.com/office/drawing/2014/main" xmlns="" id="{192C5526-4697-4505-9682-2A3EAC93789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2662583" y="9123115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the problem description and background here!</a:t>
            </a:r>
            <a:endParaRPr lang="zh-TW" altLang="en-US" sz="2800" dirty="0"/>
          </a:p>
        </p:txBody>
      </p:sp>
      <p:sp>
        <p:nvSpPr>
          <p:cNvPr id="36" name="文字方塊 36">
            <a:extLst>
              <a:ext uri="{FF2B5EF4-FFF2-40B4-BE49-F238E27FC236}">
                <a16:creationId xmlns:a16="http://schemas.microsoft.com/office/drawing/2014/main" xmlns="" id="{17B1375E-FEBC-44B3-B120-EBD7B4B02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12435484"/>
            <a:ext cx="27506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Please insert A brief description of methods here!</a:t>
            </a:r>
            <a:endParaRPr lang="zh-TW" altLang="en-US" sz="2800" dirty="0"/>
          </a:p>
        </p:txBody>
      </p:sp>
      <p:sp>
        <p:nvSpPr>
          <p:cNvPr id="37" name="文字方塊 38">
            <a:extLst>
              <a:ext uri="{FF2B5EF4-FFF2-40B4-BE49-F238E27FC236}">
                <a16:creationId xmlns:a16="http://schemas.microsoft.com/office/drawing/2014/main" xmlns="" id="{D51B3EB8-516F-47E9-B3B1-B4C618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5641759"/>
            <a:ext cx="9937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>
                <a:cs typeface="Times New Roman" panose="02020603050405020304" pitchFamily="18" charset="0"/>
              </a:rPr>
              <a:t>Conclusions</a:t>
            </a:r>
            <a:endParaRPr lang="zh-TW" altLang="en-US" sz="4000" dirty="0"/>
          </a:p>
        </p:txBody>
      </p:sp>
      <p:sp>
        <p:nvSpPr>
          <p:cNvPr id="38" name="文字方塊 41">
            <a:extLst>
              <a:ext uri="{FF2B5EF4-FFF2-40B4-BE49-F238E27FC236}">
                <a16:creationId xmlns:a16="http://schemas.microsoft.com/office/drawing/2014/main" xmlns="" id="{22280A3C-CDDE-40D1-80C0-3ACCAB608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38665946"/>
            <a:ext cx="13898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Acknowledgement</a:t>
            </a:r>
            <a:endParaRPr lang="zh-TW" altLang="en-US" sz="4000" b="1" dirty="0"/>
          </a:p>
        </p:txBody>
      </p:sp>
      <p:sp>
        <p:nvSpPr>
          <p:cNvPr id="39" name="文字方塊 23">
            <a:extLst>
              <a:ext uri="{FF2B5EF4-FFF2-40B4-BE49-F238E27FC236}">
                <a16:creationId xmlns:a16="http://schemas.microsoft.com/office/drawing/2014/main" xmlns="" id="{6A639E3D-0AF6-4AD1-9C67-11FC2D9B1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22444596"/>
            <a:ext cx="115220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800" dirty="0"/>
              <a:t>Insert A summary of results to support conclusions here!</a:t>
            </a:r>
            <a:endParaRPr lang="zh-TW" altLang="en-US" sz="2800" dirty="0"/>
          </a:p>
        </p:txBody>
      </p:sp>
      <p:sp>
        <p:nvSpPr>
          <p:cNvPr id="40" name="文字方塊 33">
            <a:extLst>
              <a:ext uri="{FF2B5EF4-FFF2-40B4-BE49-F238E27FC236}">
                <a16:creationId xmlns:a16="http://schemas.microsoft.com/office/drawing/2014/main" xmlns="" id="{8101CF74-6AF8-4533-AF6C-B0C358350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583" y="8403035"/>
            <a:ext cx="108013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4000" b="1" dirty="0"/>
              <a:t>Background</a:t>
            </a:r>
            <a:r>
              <a:rPr lang="zh-TW" altLang="en-US" sz="4000" b="1" dirty="0"/>
              <a:t> </a:t>
            </a:r>
            <a:r>
              <a:rPr lang="en-US" altLang="zh-TW" sz="4000" b="1" dirty="0"/>
              <a:t>and aims</a:t>
            </a:r>
            <a:endParaRPr lang="zh-TW" altLang="en-US" sz="4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>
        <a:noFill/>
        <a:ln w="50800">
          <a:solidFill>
            <a:srgbClr val="0000FF"/>
          </a:solidFill>
        </a:ln>
      </a:spPr>
      <a:bodyPr rtlCol="0" anchor="t"/>
      <a:lstStyle>
        <a:defPPr>
          <a:defRPr sz="4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6951</TotalTime>
  <Words>109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1" baseType="lpstr">
      <vt:lpstr>微軟正黑體</vt:lpstr>
      <vt:lpstr>新細明體</vt:lpstr>
      <vt:lpstr>標楷體</vt:lpstr>
      <vt:lpstr>Arial Rounded MT Bold</vt:lpstr>
      <vt:lpstr>Calibri</vt:lpstr>
      <vt:lpstr>Franklin Gothic Book</vt:lpstr>
      <vt:lpstr>Perpetua</vt:lpstr>
      <vt:lpstr>Times New Roman</vt:lpstr>
      <vt:lpstr>Wingdings 2</vt:lpstr>
      <vt:lpstr>公正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Suh-Yuh Yang, NCU, Taiwan</dc:creator>
  <cp:lastModifiedBy>RED</cp:lastModifiedBy>
  <cp:revision>282</cp:revision>
  <dcterms:created xsi:type="dcterms:W3CDTF">2003-10-25T20:28:33Z</dcterms:created>
  <dcterms:modified xsi:type="dcterms:W3CDTF">2024-04-26T07:49:35Z</dcterms:modified>
</cp:coreProperties>
</file>