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2399288" cy="43200638"/>
  <p:notesSz cx="6735763" cy="9869488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379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4756" indent="18060" algn="l" rtl="0" eaLnBrk="0" fontAlgn="base" hangingPunct="0">
      <a:spcBef>
        <a:spcPct val="0"/>
      </a:spcBef>
      <a:spcAft>
        <a:spcPct val="0"/>
      </a:spcAft>
      <a:defRPr kumimoji="1" sz="2379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1153" indent="34476" algn="l" rtl="0" eaLnBrk="0" fontAlgn="base" hangingPunct="0">
      <a:spcBef>
        <a:spcPct val="0"/>
      </a:spcBef>
      <a:spcAft>
        <a:spcPct val="0"/>
      </a:spcAft>
      <a:defRPr kumimoji="1" sz="2379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69192" indent="49252" algn="l" rtl="0" eaLnBrk="0" fontAlgn="base" hangingPunct="0">
      <a:spcBef>
        <a:spcPct val="0"/>
      </a:spcBef>
      <a:spcAft>
        <a:spcPct val="0"/>
      </a:spcAft>
      <a:defRPr kumimoji="1" sz="2379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5590" indent="65669" algn="l" rtl="0" eaLnBrk="0" fontAlgn="base" hangingPunct="0">
      <a:spcBef>
        <a:spcPct val="0"/>
      </a:spcBef>
      <a:spcAft>
        <a:spcPct val="0"/>
      </a:spcAft>
      <a:defRPr kumimoji="1" sz="2379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364074" algn="l" defTabSz="945629" rtl="0" eaLnBrk="1" latinLnBrk="0" hangingPunct="1">
      <a:defRPr kumimoji="1" sz="2379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836888" algn="l" defTabSz="945629" rtl="0" eaLnBrk="1" latinLnBrk="0" hangingPunct="1">
      <a:defRPr kumimoji="1" sz="2379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309703" algn="l" defTabSz="945629" rtl="0" eaLnBrk="1" latinLnBrk="0" hangingPunct="1">
      <a:defRPr kumimoji="1" sz="2379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782518" algn="l" defTabSz="945629" rtl="0" eaLnBrk="1" latinLnBrk="0" hangingPunct="1">
      <a:defRPr kumimoji="1" sz="2379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64" userDrawn="1">
          <p15:clr>
            <a:srgbClr val="A4A3A4"/>
          </p15:clr>
        </p15:guide>
        <p15:guide id="2" pos="107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B6B"/>
    <a:srgbClr val="32A0B4"/>
    <a:srgbClr val="71C7D1"/>
    <a:srgbClr val="8FC31F"/>
    <a:srgbClr val="95F73B"/>
    <a:srgbClr val="CC9900"/>
    <a:srgbClr val="0000FF"/>
    <a:srgbClr val="C00000"/>
    <a:srgbClr val="93D1FF"/>
    <a:srgbClr val="8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7" d="100"/>
          <a:sy n="17" d="100"/>
        </p:scale>
        <p:origin x="2376" y="156"/>
      </p:cViewPr>
      <p:guideLst>
        <p:guide orient="horz" pos="6664"/>
        <p:guide pos="107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5775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5775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9151A90-7144-4AA5-9BE7-3850731F6F6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245064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Times New Roman" pitchFamily="18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34B6FA2-F5E3-4E56-B970-F15B7898B97A}" type="datetimeFigureOut">
              <a:rPr lang="zh-TW" altLang="en-US"/>
              <a:pPr>
                <a:defRPr/>
              </a:pPr>
              <a:t>2020/8/28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981200" y="739775"/>
            <a:ext cx="2773363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3100" y="4687888"/>
            <a:ext cx="5389563" cy="44418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Times New Roman" pitchFamily="18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88972E0-ADBC-4855-AC4E-F21D0A0A5239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2691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11153" rtl="0" eaLnBrk="0" fontAlgn="base" hangingPunct="0">
      <a:spcBef>
        <a:spcPct val="30000"/>
      </a:spcBef>
      <a:spcAft>
        <a:spcPct val="0"/>
      </a:spcAft>
      <a:defRPr sz="1448" kern="1200">
        <a:solidFill>
          <a:schemeClr val="tx1"/>
        </a:solidFill>
        <a:latin typeface="+mn-lt"/>
        <a:ea typeface="+mn-ea"/>
        <a:cs typeface="新細明體" charset="0"/>
      </a:defRPr>
    </a:lvl1pPr>
    <a:lvl2pPr marL="454756" algn="l" defTabSz="911153" rtl="0" eaLnBrk="0" fontAlgn="base" hangingPunct="0">
      <a:spcBef>
        <a:spcPct val="30000"/>
      </a:spcBef>
      <a:spcAft>
        <a:spcPct val="0"/>
      </a:spcAft>
      <a:defRPr sz="1448" kern="1200">
        <a:solidFill>
          <a:schemeClr val="tx1"/>
        </a:solidFill>
        <a:latin typeface="+mn-lt"/>
        <a:ea typeface="+mn-ea"/>
        <a:cs typeface="新細明體" charset="0"/>
      </a:defRPr>
    </a:lvl2pPr>
    <a:lvl3pPr marL="911153" algn="l" defTabSz="911153" rtl="0" eaLnBrk="0" fontAlgn="base" hangingPunct="0">
      <a:spcBef>
        <a:spcPct val="30000"/>
      </a:spcBef>
      <a:spcAft>
        <a:spcPct val="0"/>
      </a:spcAft>
      <a:defRPr sz="1448" kern="1200">
        <a:solidFill>
          <a:schemeClr val="tx1"/>
        </a:solidFill>
        <a:latin typeface="+mn-lt"/>
        <a:ea typeface="+mn-ea"/>
        <a:cs typeface="新細明體" charset="0"/>
      </a:defRPr>
    </a:lvl3pPr>
    <a:lvl4pPr marL="1369192" algn="l" defTabSz="911153" rtl="0" eaLnBrk="0" fontAlgn="base" hangingPunct="0">
      <a:spcBef>
        <a:spcPct val="30000"/>
      </a:spcBef>
      <a:spcAft>
        <a:spcPct val="0"/>
      </a:spcAft>
      <a:defRPr sz="1448" kern="1200">
        <a:solidFill>
          <a:schemeClr val="tx1"/>
        </a:solidFill>
        <a:latin typeface="+mn-lt"/>
        <a:ea typeface="+mn-ea"/>
        <a:cs typeface="新細明體" charset="0"/>
      </a:defRPr>
    </a:lvl4pPr>
    <a:lvl5pPr marL="1825590" algn="l" defTabSz="911153" rtl="0" eaLnBrk="0" fontAlgn="base" hangingPunct="0">
      <a:spcBef>
        <a:spcPct val="30000"/>
      </a:spcBef>
      <a:spcAft>
        <a:spcPct val="0"/>
      </a:spcAft>
      <a:defRPr sz="1448" kern="1200">
        <a:solidFill>
          <a:schemeClr val="tx1"/>
        </a:solidFill>
        <a:latin typeface="+mn-lt"/>
        <a:ea typeface="+mn-ea"/>
        <a:cs typeface="新細明體" charset="0"/>
      </a:defRPr>
    </a:lvl5pPr>
    <a:lvl6pPr marL="2284682" algn="l" defTabSz="913872" rtl="0" eaLnBrk="1" latinLnBrk="0" hangingPunct="1">
      <a:defRPr sz="1448" kern="1200">
        <a:solidFill>
          <a:schemeClr val="tx1"/>
        </a:solidFill>
        <a:latin typeface="+mn-lt"/>
        <a:ea typeface="+mn-ea"/>
        <a:cs typeface="+mn-cs"/>
      </a:defRPr>
    </a:lvl6pPr>
    <a:lvl7pPr marL="2741615" algn="l" defTabSz="913872" rtl="0" eaLnBrk="1" latinLnBrk="0" hangingPunct="1">
      <a:defRPr sz="1448" kern="1200">
        <a:solidFill>
          <a:schemeClr val="tx1"/>
        </a:solidFill>
        <a:latin typeface="+mn-lt"/>
        <a:ea typeface="+mn-ea"/>
        <a:cs typeface="+mn-cs"/>
      </a:defRPr>
    </a:lvl7pPr>
    <a:lvl8pPr marL="3198553" algn="l" defTabSz="913872" rtl="0" eaLnBrk="1" latinLnBrk="0" hangingPunct="1">
      <a:defRPr sz="1448" kern="1200">
        <a:solidFill>
          <a:schemeClr val="tx1"/>
        </a:solidFill>
        <a:latin typeface="+mn-lt"/>
        <a:ea typeface="+mn-ea"/>
        <a:cs typeface="+mn-cs"/>
      </a:defRPr>
    </a:lvl8pPr>
    <a:lvl9pPr marL="3655485" algn="l" defTabSz="913872" rtl="0" eaLnBrk="1" latinLnBrk="0" hangingPunct="1">
      <a:defRPr sz="144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" y="2"/>
            <a:ext cx="32399288" cy="43200638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 useBgFill="1">
        <p:nvSpPr>
          <p:cNvPr id="5" name="圓角矩形 4"/>
          <p:cNvSpPr/>
          <p:nvPr/>
        </p:nvSpPr>
        <p:spPr>
          <a:xfrm>
            <a:off x="231013" y="438961"/>
            <a:ext cx="31937266" cy="4215771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>
        <p:nvSpPr>
          <p:cNvPr id="6" name="矩形 5"/>
          <p:cNvSpPr/>
          <p:nvPr/>
        </p:nvSpPr>
        <p:spPr>
          <a:xfrm>
            <a:off x="222518" y="9130034"/>
            <a:ext cx="31966142" cy="962025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>
        <p:nvSpPr>
          <p:cNvPr id="7" name="矩形 6"/>
          <p:cNvSpPr/>
          <p:nvPr/>
        </p:nvSpPr>
        <p:spPr>
          <a:xfrm>
            <a:off x="222518" y="8798411"/>
            <a:ext cx="31966142" cy="75936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>
        <p:nvSpPr>
          <p:cNvPr id="10" name="矩形 9"/>
          <p:cNvSpPr/>
          <p:nvPr/>
        </p:nvSpPr>
        <p:spPr>
          <a:xfrm>
            <a:off x="222518" y="18750288"/>
            <a:ext cx="31966142" cy="695286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4589902" y="20160298"/>
            <a:ext cx="22679502" cy="10080149"/>
          </a:xfrm>
        </p:spPr>
        <p:txBody>
          <a:bodyPr/>
          <a:lstStyle>
            <a:lvl1pPr marL="0" indent="0" algn="ctr">
              <a:buNone/>
              <a:defRPr sz="11900">
                <a:solidFill>
                  <a:schemeClr val="tx2"/>
                </a:solidFill>
              </a:defRPr>
            </a:lvl1pPr>
            <a:lvl2pPr marL="2088151" indent="0" algn="ctr">
              <a:buNone/>
            </a:lvl2pPr>
            <a:lvl3pPr marL="4176302" indent="0" algn="ctr">
              <a:buNone/>
            </a:lvl3pPr>
            <a:lvl4pPr marL="6264453" indent="0" algn="ctr">
              <a:buNone/>
            </a:lvl4pPr>
            <a:lvl5pPr marL="8352604" indent="0" algn="ctr">
              <a:buNone/>
            </a:lvl5pPr>
            <a:lvl6pPr marL="10440755" indent="0" algn="ctr">
              <a:buNone/>
            </a:lvl6pPr>
            <a:lvl7pPr marL="12528906" indent="0" algn="ctr">
              <a:buNone/>
            </a:lvl7pPr>
            <a:lvl8pPr marL="14617057" indent="0" algn="ctr">
              <a:buNone/>
            </a:lvl8pPr>
            <a:lvl9pPr marL="16705208" indent="0" algn="ctr">
              <a:buNone/>
            </a:lvl9pPr>
          </a:lstStyle>
          <a:p>
            <a:r>
              <a:rPr lang="zh-TW" altLang="en-US"/>
              <a:t>按一下以編輯母片副標題樣式</a:t>
            </a:r>
            <a:endParaRPr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1619965" y="9486318"/>
            <a:ext cx="29159360" cy="9260137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11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3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6C2C58-81B8-43E4-9666-AC4AF5B4987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47967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774A51-8D50-4BB5-B269-DFCD8A5BE0C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30039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23489484" y="1730051"/>
            <a:ext cx="7127844" cy="3686054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239929" y="1730045"/>
            <a:ext cx="19709567" cy="3686054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6661AC-B3C7-4F8B-BB8D-9D46E48A096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5362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3239931" y="9120136"/>
            <a:ext cx="27539395" cy="2880042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079996-F9F0-421F-BDE0-B92C611EDFB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37808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" y="2"/>
            <a:ext cx="32399288" cy="43200638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 useBgFill="1">
        <p:nvSpPr>
          <p:cNvPr id="5" name="圓角矩形 4"/>
          <p:cNvSpPr>
            <a:spLocks noChangeArrowheads="1"/>
          </p:cNvSpPr>
          <p:nvPr/>
        </p:nvSpPr>
        <p:spPr bwMode="auto">
          <a:xfrm>
            <a:off x="231013" y="438961"/>
            <a:ext cx="31937266" cy="42157710"/>
          </a:xfrm>
          <a:prstGeom prst="roundRect">
            <a:avLst>
              <a:gd name="adj" fmla="val 4931"/>
            </a:avLst>
          </a:prstGeom>
          <a:ln w="6350" cap="sq">
            <a:solidFill>
              <a:schemeClr val="tx1"/>
            </a:solidFill>
            <a:round/>
            <a:headEnd/>
            <a:tailEnd/>
          </a:ln>
        </p:spPr>
        <p:txBody>
          <a:bodyPr lIns="417623" tIns="208812" rIns="417623" bIns="208812" anchor="ctr"/>
          <a:lstStyle>
            <a:lvl1pPr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kumimoji="0" lang="en-US" altLang="en-US" sz="2300">
              <a:solidFill>
                <a:srgbClr val="FFFFFF"/>
              </a:solidFill>
              <a:latin typeface="Perpetua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 flipV="1">
            <a:off x="246301" y="14971075"/>
            <a:ext cx="31937266" cy="57673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>
        <p:nvSpPr>
          <p:cNvPr id="7" name="矩形 6"/>
          <p:cNvSpPr/>
          <p:nvPr/>
        </p:nvSpPr>
        <p:spPr>
          <a:xfrm>
            <a:off x="244602" y="14749992"/>
            <a:ext cx="31938965" cy="28836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>
        <p:nvSpPr>
          <p:cNvPr id="8" name="矩形 7"/>
          <p:cNvSpPr/>
          <p:nvPr/>
        </p:nvSpPr>
        <p:spPr>
          <a:xfrm>
            <a:off x="241203" y="15552616"/>
            <a:ext cx="31942362" cy="286766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59322" y="6000094"/>
            <a:ext cx="27539395" cy="8580127"/>
          </a:xfrm>
        </p:spPr>
        <p:txBody>
          <a:bodyPr/>
          <a:lstStyle>
            <a:lvl1pPr algn="l">
              <a:buNone/>
              <a:defRPr sz="18300" b="0" cap="none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59322" y="16050243"/>
            <a:ext cx="27539395" cy="8430121"/>
          </a:xfrm>
        </p:spPr>
        <p:txBody>
          <a:bodyPr/>
          <a:lstStyle>
            <a:lvl1pPr marL="0" indent="0">
              <a:buNone/>
              <a:defRPr sz="109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9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2834981" y="38879934"/>
            <a:ext cx="14174900" cy="288047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519775" y="39112229"/>
            <a:ext cx="1618776" cy="2878868"/>
          </a:xfrm>
        </p:spPr>
        <p:txBody>
          <a:bodyPr/>
          <a:lstStyle>
            <a:lvl1pPr>
              <a:defRPr/>
            </a:lvl1pPr>
          </a:lstStyle>
          <a:p>
            <a:fld id="{5C2DB670-5E0B-41A9-B719-E7BCF1DB4ED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210727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3239930" y="9120136"/>
            <a:ext cx="13283708" cy="2880042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17482116" y="9120136"/>
            <a:ext cx="13283708" cy="2880042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9784B8-E137-4AB1-8D2B-6FD567C1AEC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0684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9931" y="1720026"/>
            <a:ext cx="27539395" cy="7200106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239931" y="9120136"/>
            <a:ext cx="13229709" cy="4800071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109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9201" b="1"/>
            </a:lvl2pPr>
            <a:lvl3pPr>
              <a:buNone/>
              <a:defRPr sz="8200" b="1"/>
            </a:lvl3pPr>
            <a:lvl4pPr>
              <a:buNone/>
              <a:defRPr sz="7300" b="1"/>
            </a:lvl4pPr>
            <a:lvl5pPr>
              <a:buNone/>
              <a:defRPr sz="7300" b="1"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17549617" y="9120136"/>
            <a:ext cx="13229709" cy="4800071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109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9201" b="1"/>
            </a:lvl2pPr>
            <a:lvl3pPr>
              <a:buNone/>
              <a:defRPr sz="8200" b="1"/>
            </a:lvl3pPr>
            <a:lvl4pPr>
              <a:buNone/>
              <a:defRPr sz="7300" b="1"/>
            </a:lvl4pPr>
            <a:lvl5pPr>
              <a:buNone/>
              <a:defRPr sz="7300" b="1"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3239931" y="14160209"/>
            <a:ext cx="13229709" cy="24480361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17549617" y="14160209"/>
            <a:ext cx="13229709" cy="24480361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191CED-D974-42DC-8254-4404FB5687F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79975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9BCBF2-4BCE-4B7C-9D8A-C3BC2F5FCE5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08083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736EAE-8CF0-4C5F-B8AE-2E63287496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94097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" y="2"/>
            <a:ext cx="32399288" cy="43200638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 useBgFill="1">
        <p:nvSpPr>
          <p:cNvPr id="6" name="圓角矩形 5"/>
          <p:cNvSpPr/>
          <p:nvPr/>
        </p:nvSpPr>
        <p:spPr>
          <a:xfrm>
            <a:off x="227614" y="438961"/>
            <a:ext cx="31935568" cy="4216411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9931" y="1720026"/>
            <a:ext cx="27539395" cy="7200106"/>
          </a:xfrm>
        </p:spPr>
        <p:txBody>
          <a:bodyPr/>
          <a:lstStyle>
            <a:lvl1pPr algn="l">
              <a:buNone/>
              <a:defRPr sz="18300" b="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3239929" y="10080149"/>
            <a:ext cx="6749852" cy="28320418"/>
          </a:xfrm>
        </p:spPr>
        <p:txBody>
          <a:bodyPr/>
          <a:lstStyle>
            <a:lvl1pPr marL="0" indent="0">
              <a:buNone/>
              <a:defRPr sz="8200"/>
            </a:lvl1pPr>
            <a:lvl2pPr>
              <a:buNone/>
              <a:defRPr sz="5500"/>
            </a:lvl2pPr>
            <a:lvl3pPr>
              <a:buNone/>
              <a:defRPr sz="4500"/>
            </a:lvl3pPr>
            <a:lvl4pPr>
              <a:buNone/>
              <a:defRPr sz="4200"/>
            </a:lvl4pPr>
            <a:lvl5pPr>
              <a:buNone/>
              <a:defRPr sz="4200"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10529770" y="10080149"/>
            <a:ext cx="20249555" cy="2832041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B0E23E-488E-4069-98E0-BDB2D538D40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1673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 flipV="1">
            <a:off x="241202" y="29503187"/>
            <a:ext cx="31913486" cy="57673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>
        <p:nvSpPr>
          <p:cNvPr id="6" name="矩形 5"/>
          <p:cNvSpPr/>
          <p:nvPr/>
        </p:nvSpPr>
        <p:spPr>
          <a:xfrm>
            <a:off x="242902" y="29293322"/>
            <a:ext cx="31911786" cy="28996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>
        <p:nvSpPr>
          <p:cNvPr id="7" name="矩形 6"/>
          <p:cNvSpPr/>
          <p:nvPr/>
        </p:nvSpPr>
        <p:spPr>
          <a:xfrm>
            <a:off x="242902" y="30068708"/>
            <a:ext cx="31911786" cy="305989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9930" y="30870064"/>
            <a:ext cx="25919430" cy="3290051"/>
          </a:xfrm>
        </p:spPr>
        <p:txBody>
          <a:bodyPr anchor="ctr">
            <a:noAutofit/>
          </a:bodyPr>
          <a:lstStyle>
            <a:lvl1pPr algn="l">
              <a:buNone/>
              <a:defRPr sz="12800" b="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239930" y="34304917"/>
            <a:ext cx="25919430" cy="4320064"/>
          </a:xfrm>
        </p:spPr>
        <p:txBody>
          <a:bodyPr/>
          <a:lstStyle>
            <a:lvl1pPr marL="0" indent="0">
              <a:buFontTx/>
              <a:buNone/>
              <a:defRPr sz="7300"/>
            </a:lvl1pPr>
            <a:lvl2pPr>
              <a:defRPr sz="5500"/>
            </a:lvl2pPr>
            <a:lvl3pPr>
              <a:defRPr sz="4500"/>
            </a:lvl3pPr>
            <a:lvl4pPr>
              <a:defRPr sz="4200"/>
            </a:lvl4pPr>
            <a:lvl5pPr>
              <a:defRPr sz="4200"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42035" y="420011"/>
            <a:ext cx="31895699" cy="28860426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600"/>
            </a:lvl1pPr>
          </a:lstStyle>
          <a:p>
            <a:pPr lvl="0"/>
            <a:r>
              <a:rPr lang="zh-TW" altLang="en-US" noProof="0"/>
              <a:t>按一下圖示以新增圖片</a:t>
            </a:r>
            <a:endParaRPr lang="en-US" noProof="0" dirty="0"/>
          </a:p>
        </p:txBody>
      </p:sp>
      <p:sp>
        <p:nvSpPr>
          <p:cNvPr id="8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239251" y="38879934"/>
            <a:ext cx="13770631" cy="288047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519775" y="39112229"/>
            <a:ext cx="1618776" cy="2878868"/>
          </a:xfrm>
        </p:spPr>
        <p:txBody>
          <a:bodyPr/>
          <a:lstStyle>
            <a:lvl1pPr>
              <a:defRPr/>
            </a:lvl1pPr>
          </a:lstStyle>
          <a:p>
            <a:fld id="{68821897-9B32-458C-891E-E14F226C845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22219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C92A704C-FA2D-40F7-BF19-B4423810D886}"/>
              </a:ext>
            </a:extLst>
          </p:cNvPr>
          <p:cNvSpPr/>
          <p:nvPr userDrawn="1"/>
        </p:nvSpPr>
        <p:spPr>
          <a:xfrm>
            <a:off x="0" y="0"/>
            <a:ext cx="32399288" cy="43200638"/>
          </a:xfrm>
          <a:prstGeom prst="rect">
            <a:avLst/>
          </a:prstGeom>
          <a:solidFill>
            <a:srgbClr val="009B6B">
              <a:alpha val="20000"/>
            </a:srgbClr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zh-TW" altLang="en-US" sz="4000" b="1" dirty="0">
              <a:ln>
                <a:noFill/>
              </a:ln>
              <a:solidFill>
                <a:srgbClr val="009B6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 useBgFill="1">
        <p:nvSpPr>
          <p:cNvPr id="8" name="圓角矩形 7"/>
          <p:cNvSpPr/>
          <p:nvPr/>
        </p:nvSpPr>
        <p:spPr>
          <a:xfrm>
            <a:off x="361404" y="360000"/>
            <a:ext cx="31680000" cy="42480000"/>
          </a:xfrm>
          <a:prstGeom prst="roundRect">
            <a:avLst>
              <a:gd name="adj" fmla="val 2043"/>
            </a:avLst>
          </a:prstGeom>
          <a:ln w="101600" cap="sq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 dirty="0"/>
          </a:p>
        </p:txBody>
      </p:sp>
      <p:sp>
        <p:nvSpPr>
          <p:cNvPr id="1028" name="標題版面配置區 21"/>
          <p:cNvSpPr>
            <a:spLocks noGrp="1"/>
          </p:cNvSpPr>
          <p:nvPr>
            <p:ph type="title"/>
          </p:nvPr>
        </p:nvSpPr>
        <p:spPr bwMode="auto">
          <a:xfrm>
            <a:off x="3239250" y="1730206"/>
            <a:ext cx="27539564" cy="7199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623" tIns="208812" rIns="417623" bIns="417623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  <a:endParaRPr lang="en-US" altLang="en-US"/>
          </a:p>
        </p:txBody>
      </p:sp>
      <p:sp>
        <p:nvSpPr>
          <p:cNvPr id="1029" name="文字版面配置區 12"/>
          <p:cNvSpPr>
            <a:spLocks noGrp="1"/>
          </p:cNvSpPr>
          <p:nvPr>
            <p:ph type="body" idx="1"/>
          </p:nvPr>
        </p:nvSpPr>
        <p:spPr bwMode="auto">
          <a:xfrm>
            <a:off x="3239250" y="9120422"/>
            <a:ext cx="27539564" cy="28801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623" tIns="208812" rIns="417623" bIns="2088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alt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21869607" y="39000088"/>
            <a:ext cx="8773320" cy="3000623"/>
          </a:xfrm>
          <a:prstGeom prst="rect">
            <a:avLst/>
          </a:prstGeom>
        </p:spPr>
        <p:txBody>
          <a:bodyPr lIns="417623" tIns="208812" rIns="417623" bIns="208812" anchor="ctr" anchorCtr="0"/>
          <a:lstStyle>
            <a:lvl1pPr algn="r" eaLnBrk="1" latinLnBrk="0" hangingPunct="1">
              <a:defRPr kumimoji="0" sz="6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3239252" y="38879934"/>
            <a:ext cx="14039011" cy="2880470"/>
          </a:xfrm>
          <a:prstGeom prst="rect">
            <a:avLst/>
          </a:prstGeom>
        </p:spPr>
        <p:txBody>
          <a:bodyPr lIns="417623" tIns="208812" rIns="417623" bIns="208812" anchor="ctr" anchorCtr="0"/>
          <a:lstStyle>
            <a:lvl1pPr eaLnBrk="1" latinLnBrk="0" hangingPunct="1">
              <a:defRPr kumimoji="0" sz="6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519775" y="39121842"/>
            <a:ext cx="1618776" cy="2878868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ctr" eaLnBrk="1" hangingPunct="1">
              <a:defRPr kumimoji="0" sz="6400">
                <a:solidFill>
                  <a:srgbClr val="FFFFFF"/>
                </a:solidFill>
                <a:latin typeface="Franklin Gothic Book" panose="020B0503020102020204" pitchFamily="34" charset="0"/>
                <a:ea typeface="微軟正黑體" panose="020B0604030504040204" pitchFamily="34" charset="-120"/>
              </a:defRPr>
            </a:lvl1pPr>
          </a:lstStyle>
          <a:p>
            <a:fld id="{7456803C-8705-403A-8357-DD707AF19A7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95" r:id="rId1"/>
    <p:sldLayoutId id="2147484288" r:id="rId2"/>
    <p:sldLayoutId id="2147484296" r:id="rId3"/>
    <p:sldLayoutId id="2147484289" r:id="rId4"/>
    <p:sldLayoutId id="2147484290" r:id="rId5"/>
    <p:sldLayoutId id="2147484291" r:id="rId6"/>
    <p:sldLayoutId id="2147484292" r:id="rId7"/>
    <p:sldLayoutId id="2147484297" r:id="rId8"/>
    <p:sldLayoutId id="2147484298" r:id="rId9"/>
    <p:sldLayoutId id="2147484293" r:id="rId10"/>
    <p:sldLayoutId id="214748429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18300" kern="1200">
          <a:solidFill>
            <a:schemeClr val="tx2"/>
          </a:solidFill>
          <a:latin typeface="+mj-lt"/>
          <a:ea typeface="+mj-ea"/>
          <a:cs typeface="微軟正黑體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Franklin Gothic Book" pitchFamily="34" charset="0"/>
          <a:ea typeface="微軟正黑體" pitchFamily="34" charset="-120"/>
          <a:cs typeface="微軟正黑體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Franklin Gothic Book" pitchFamily="34" charset="0"/>
          <a:ea typeface="微軟正黑體" pitchFamily="34" charset="-120"/>
          <a:cs typeface="微軟正黑體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Franklin Gothic Book" pitchFamily="34" charset="0"/>
          <a:ea typeface="微軟正黑體" pitchFamily="34" charset="-120"/>
          <a:cs typeface="微軟正黑體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Franklin Gothic Book" pitchFamily="34" charset="0"/>
          <a:ea typeface="微軟正黑體" pitchFamily="34" charset="-120"/>
          <a:cs typeface="微軟正黑體" charset="0"/>
        </a:defRPr>
      </a:lvl5pPr>
      <a:lvl6pPr marL="441937" algn="l" rtl="0" fontAlgn="base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6pPr>
      <a:lvl7pPr marL="883874" algn="l" rtl="0" fontAlgn="base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7pPr>
      <a:lvl8pPr marL="1325810" algn="l" rtl="0" fontAlgn="base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8pPr>
      <a:lvl9pPr marL="1767747" algn="l" rtl="0" fontAlgn="base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9pPr>
    </p:titleStyle>
    <p:bodyStyle>
      <a:lvl1pPr marL="1250971" indent="-1250971" algn="l" rtl="0" eaLnBrk="0" fontAlgn="base" hangingPunct="0">
        <a:spcBef>
          <a:spcPts val="265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11900" kern="1200">
          <a:solidFill>
            <a:schemeClr val="tx1"/>
          </a:solidFill>
          <a:latin typeface="+mn-lt"/>
          <a:ea typeface="+mn-ea"/>
          <a:cs typeface="新細明體" charset="0"/>
        </a:defRPr>
      </a:lvl1pPr>
      <a:lvl2pPr marL="2503529" indent="-1043004" algn="l" rtl="0" eaLnBrk="0" fontAlgn="base" hangingPunct="0">
        <a:spcBef>
          <a:spcPts val="1688"/>
        </a:spcBef>
        <a:spcAft>
          <a:spcPct val="0"/>
        </a:spcAft>
        <a:buClr>
          <a:schemeClr val="accent2"/>
        </a:buClr>
        <a:buSzPct val="85000"/>
        <a:buFont typeface="Wingdings 2" panose="05020102010507070707" pitchFamily="18" charset="2"/>
        <a:buChar char=""/>
        <a:defRPr sz="10900" kern="1200">
          <a:solidFill>
            <a:schemeClr val="tx1"/>
          </a:solidFill>
          <a:latin typeface="+mn-lt"/>
          <a:ea typeface="+mn-ea"/>
          <a:cs typeface="新細明體" charset="0"/>
        </a:defRPr>
      </a:lvl2pPr>
      <a:lvl3pPr marL="3757674" indent="-1043004" algn="l" rtl="0" eaLnBrk="0" fontAlgn="base" hangingPunct="0">
        <a:spcBef>
          <a:spcPts val="1688"/>
        </a:spcBef>
        <a:spcAft>
          <a:spcPct val="0"/>
        </a:spcAft>
        <a:buClr>
          <a:srgbClr val="E6B1AB"/>
        </a:buClr>
        <a:buSzPct val="85000"/>
        <a:buFont typeface="Wingdings 2" panose="05020102010507070707" pitchFamily="18" charset="2"/>
        <a:buChar char=""/>
        <a:defRPr sz="9201" kern="1200">
          <a:solidFill>
            <a:schemeClr val="tx1"/>
          </a:solidFill>
          <a:latin typeface="+mn-lt"/>
          <a:ea typeface="+mn-ea"/>
          <a:cs typeface="新細明體" charset="0"/>
        </a:defRPr>
      </a:lvl3pPr>
      <a:lvl4pPr marL="5008645" indent="-1043004" algn="l" rtl="0" eaLnBrk="0" fontAlgn="base" hangingPunct="0">
        <a:spcBef>
          <a:spcPts val="1688"/>
        </a:spcBef>
        <a:spcAft>
          <a:spcPct val="0"/>
        </a:spcAft>
        <a:buClr>
          <a:srgbClr val="A28E6A"/>
        </a:buClr>
        <a:buSzPct val="80000"/>
        <a:buFont typeface="Wingdings 2" panose="05020102010507070707" pitchFamily="18" charset="2"/>
        <a:buChar char=""/>
        <a:defRPr sz="9201" kern="1200">
          <a:solidFill>
            <a:schemeClr val="tx1"/>
          </a:solidFill>
          <a:latin typeface="+mn-lt"/>
          <a:ea typeface="+mn-ea"/>
          <a:cs typeface="新細明體" charset="0"/>
        </a:defRPr>
      </a:lvl4pPr>
      <a:lvl5pPr marL="6262790" indent="-1043004" algn="l" rtl="0" eaLnBrk="0" fontAlgn="base" hangingPunct="0">
        <a:spcBef>
          <a:spcPts val="1688"/>
        </a:spcBef>
        <a:spcAft>
          <a:spcPct val="0"/>
        </a:spcAft>
        <a:buClr>
          <a:srgbClr val="A28E6A"/>
        </a:buClr>
        <a:buChar char="o"/>
        <a:defRPr sz="9201" kern="1200">
          <a:solidFill>
            <a:schemeClr val="tx1"/>
          </a:solidFill>
          <a:latin typeface="+mn-lt"/>
          <a:ea typeface="+mn-ea"/>
          <a:cs typeface="新細明體" charset="0"/>
        </a:defRPr>
      </a:lvl5pPr>
      <a:lvl6pPr marL="7517343" indent="-1044075" algn="l" rtl="0" eaLnBrk="1" latinLnBrk="0" hangingPunct="1">
        <a:spcBef>
          <a:spcPts val="1690"/>
        </a:spcBef>
        <a:buClr>
          <a:schemeClr val="accent3"/>
        </a:buClr>
        <a:buChar char="•"/>
        <a:defRPr kumimoji="0" sz="82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8770234" indent="-1044075" algn="l" rtl="0" eaLnBrk="1" latinLnBrk="0" hangingPunct="1">
        <a:spcBef>
          <a:spcPts val="1690"/>
        </a:spcBef>
        <a:buClr>
          <a:schemeClr val="accent2"/>
        </a:buClr>
        <a:buChar char="•"/>
        <a:defRPr kumimoji="0"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0023125" indent="-1044075" algn="l" rtl="0" eaLnBrk="1" latinLnBrk="0" hangingPunct="1">
        <a:spcBef>
          <a:spcPts val="1690"/>
        </a:spcBef>
        <a:buClr>
          <a:schemeClr val="accent1">
            <a:tint val="60000"/>
          </a:schemeClr>
        </a:buClr>
        <a:buChar char="•"/>
        <a:defRPr kumimoji="0"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1276016" indent="-1044075" algn="l" rtl="0" eaLnBrk="1" latinLnBrk="0" hangingPunct="1">
        <a:spcBef>
          <a:spcPts val="1690"/>
        </a:spcBef>
        <a:buClr>
          <a:schemeClr val="accent2">
            <a:tint val="60000"/>
          </a:schemeClr>
        </a:buClr>
        <a:buChar char="•"/>
        <a:defRPr kumimoji="0" sz="8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208815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417630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626445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835260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044075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1252890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05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20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xxxx@gmail.com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1253"/>
          <p:cNvGrpSpPr>
            <a:grpSpLocks/>
          </p:cNvGrpSpPr>
          <p:nvPr/>
        </p:nvGrpSpPr>
        <p:grpSpPr bwMode="auto">
          <a:xfrm>
            <a:off x="2268529" y="3324437"/>
            <a:ext cx="28021812" cy="4738184"/>
            <a:chOff x="2641" y="79"/>
            <a:chExt cx="17413" cy="3130"/>
          </a:xfrm>
        </p:grpSpPr>
        <p:sp>
          <p:nvSpPr>
            <p:cNvPr id="8214" name="Text Box 2"/>
            <p:cNvSpPr txBox="1">
              <a:spLocks noChangeArrowheads="1"/>
            </p:cNvSpPr>
            <p:nvPr/>
          </p:nvSpPr>
          <p:spPr bwMode="auto">
            <a:xfrm>
              <a:off x="2641" y="79"/>
              <a:ext cx="17413" cy="127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lIns="93659" tIns="46830" rIns="93659" bIns="46830">
              <a:spAutoFit/>
            </a:bodyPr>
            <a:lstStyle>
              <a:lvl1pPr defTabSz="903288">
                <a:defRPr sz="11900">
                  <a:solidFill>
                    <a:schemeClr val="tx1"/>
                  </a:solidFill>
                  <a:latin typeface="Perpetua" charset="0"/>
                  <a:ea typeface="新細明體" charset="0"/>
                  <a:cs typeface="新細明體" charset="0"/>
                </a:defRPr>
              </a:lvl1pPr>
              <a:lvl2pPr marL="742950" indent="-285750" defTabSz="903288">
                <a:defRPr sz="10900">
                  <a:solidFill>
                    <a:schemeClr val="tx1"/>
                  </a:solidFill>
                  <a:latin typeface="Perpetua" charset="0"/>
                  <a:ea typeface="新細明體" charset="0"/>
                  <a:cs typeface="新細明體" charset="0"/>
                </a:defRPr>
              </a:lvl2pPr>
              <a:lvl3pPr marL="1143000" indent="-228600" defTabSz="903288">
                <a:defRPr sz="9200">
                  <a:solidFill>
                    <a:schemeClr val="tx1"/>
                  </a:solidFill>
                  <a:latin typeface="Perpetua" charset="0"/>
                  <a:ea typeface="新細明體" charset="0"/>
                  <a:cs typeface="新細明體" charset="0"/>
                </a:defRPr>
              </a:lvl3pPr>
              <a:lvl4pPr marL="1600200" indent="-228600" defTabSz="903288">
                <a:defRPr sz="9200">
                  <a:solidFill>
                    <a:schemeClr val="tx1"/>
                  </a:solidFill>
                  <a:latin typeface="Perpetua" charset="0"/>
                  <a:ea typeface="新細明體" charset="0"/>
                  <a:cs typeface="新細明體" charset="0"/>
                </a:defRPr>
              </a:lvl4pPr>
              <a:lvl5pPr marL="2057400" indent="-228600" defTabSz="903288">
                <a:defRPr sz="9200">
                  <a:solidFill>
                    <a:schemeClr val="tx1"/>
                  </a:solidFill>
                  <a:latin typeface="Perpetua" charset="0"/>
                  <a:ea typeface="新細明體" charset="0"/>
                  <a:cs typeface="新細明體" charset="0"/>
                </a:defRPr>
              </a:lvl5pPr>
              <a:lvl6pPr marL="2514600" indent="-228600" defTabSz="903288" eaLnBrk="0" fontAlgn="base" hangingPunct="0">
                <a:spcBef>
                  <a:spcPts val="1688"/>
                </a:spcBef>
                <a:spcAft>
                  <a:spcPct val="0"/>
                </a:spcAft>
                <a:buClr>
                  <a:srgbClr val="A28E6A"/>
                </a:buClr>
                <a:buChar char="o"/>
                <a:defRPr sz="9200">
                  <a:solidFill>
                    <a:schemeClr val="tx1"/>
                  </a:solidFill>
                  <a:latin typeface="Perpetua" charset="0"/>
                  <a:ea typeface="新細明體" charset="0"/>
                  <a:cs typeface="新細明體" charset="0"/>
                </a:defRPr>
              </a:lvl6pPr>
              <a:lvl7pPr marL="2971800" indent="-228600" defTabSz="903288" eaLnBrk="0" fontAlgn="base" hangingPunct="0">
                <a:spcBef>
                  <a:spcPts val="1688"/>
                </a:spcBef>
                <a:spcAft>
                  <a:spcPct val="0"/>
                </a:spcAft>
                <a:buClr>
                  <a:srgbClr val="A28E6A"/>
                </a:buClr>
                <a:buChar char="o"/>
                <a:defRPr sz="9200">
                  <a:solidFill>
                    <a:schemeClr val="tx1"/>
                  </a:solidFill>
                  <a:latin typeface="Perpetua" charset="0"/>
                  <a:ea typeface="新細明體" charset="0"/>
                  <a:cs typeface="新細明體" charset="0"/>
                </a:defRPr>
              </a:lvl7pPr>
              <a:lvl8pPr marL="3429000" indent="-228600" defTabSz="903288" eaLnBrk="0" fontAlgn="base" hangingPunct="0">
                <a:spcBef>
                  <a:spcPts val="1688"/>
                </a:spcBef>
                <a:spcAft>
                  <a:spcPct val="0"/>
                </a:spcAft>
                <a:buClr>
                  <a:srgbClr val="A28E6A"/>
                </a:buClr>
                <a:buChar char="o"/>
                <a:defRPr sz="9200">
                  <a:solidFill>
                    <a:schemeClr val="tx1"/>
                  </a:solidFill>
                  <a:latin typeface="Perpetua" charset="0"/>
                  <a:ea typeface="新細明體" charset="0"/>
                  <a:cs typeface="新細明體" charset="0"/>
                </a:defRPr>
              </a:lvl8pPr>
              <a:lvl9pPr marL="3886200" indent="-228600" defTabSz="903288" eaLnBrk="0" fontAlgn="base" hangingPunct="0">
                <a:spcBef>
                  <a:spcPts val="1688"/>
                </a:spcBef>
                <a:spcAft>
                  <a:spcPct val="0"/>
                </a:spcAft>
                <a:buClr>
                  <a:srgbClr val="A28E6A"/>
                </a:buClr>
                <a:buChar char="o"/>
                <a:defRPr sz="9200">
                  <a:solidFill>
                    <a:schemeClr val="tx1"/>
                  </a:solidFill>
                  <a:latin typeface="Perpetua" charset="0"/>
                  <a:ea typeface="新細明體" charset="0"/>
                  <a:cs typeface="新細明體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  <a:spcBef>
                  <a:spcPct val="25000"/>
                </a:spcBef>
                <a:defRPr/>
              </a:pPr>
              <a:r>
                <a:rPr lang="en-US" altLang="zh-TW" sz="7200" b="1" dirty="0">
                  <a:latin typeface="Arial Rounded MT Bold" charset="0"/>
                </a:rPr>
                <a:t>Application of joint share decision-making in </a:t>
              </a:r>
            </a:p>
            <a:p>
              <a:pPr algn="ctr" eaLnBrk="1" hangingPunct="1">
                <a:lnSpc>
                  <a:spcPct val="70000"/>
                </a:lnSpc>
                <a:spcBef>
                  <a:spcPct val="25000"/>
                </a:spcBef>
                <a:defRPr/>
              </a:pPr>
              <a:r>
                <a:rPr lang="en-US" altLang="zh-TW" sz="7200" b="1" dirty="0">
                  <a:latin typeface="Arial Rounded MT Bold" charset="0"/>
                </a:rPr>
                <a:t>cancer palliative care</a:t>
              </a:r>
            </a:p>
          </p:txBody>
        </p:sp>
        <p:sp>
          <p:nvSpPr>
            <p:cNvPr id="6164" name="Text Box 3"/>
            <p:cNvSpPr txBox="1">
              <a:spLocks noChangeArrowheads="1"/>
            </p:cNvSpPr>
            <p:nvPr/>
          </p:nvSpPr>
          <p:spPr bwMode="auto">
            <a:xfrm>
              <a:off x="2796" y="1388"/>
              <a:ext cx="17138" cy="18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3659" tIns="46830" rIns="93659" bIns="46830">
              <a:spAutoFit/>
            </a:bodyPr>
            <a:lstStyle>
              <a:lvl1pPr defTabSz="903288"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903288"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903288"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903288"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903288"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903288" eaLnBrk="0" fontAlgn="base" hangingPunct="0">
                <a:spcBef>
                  <a:spcPct val="0"/>
                </a:spcBef>
                <a:spcAft>
                  <a:spcPct val="0"/>
                </a:spcAft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903288" eaLnBrk="0" fontAlgn="base" hangingPunct="0">
                <a:spcBef>
                  <a:spcPct val="0"/>
                </a:spcBef>
                <a:spcAft>
                  <a:spcPct val="0"/>
                </a:spcAft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903288" eaLnBrk="0" fontAlgn="base" hangingPunct="0">
                <a:spcBef>
                  <a:spcPct val="0"/>
                </a:spcBef>
                <a:spcAft>
                  <a:spcPct val="0"/>
                </a:spcAft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903288" eaLnBrk="0" fontAlgn="base" hangingPunct="0">
                <a:spcBef>
                  <a:spcPct val="0"/>
                </a:spcBef>
                <a:spcAft>
                  <a:spcPct val="0"/>
                </a:spcAft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lnSpc>
                  <a:spcPct val="110000"/>
                </a:lnSpc>
              </a:pPr>
              <a:r>
                <a:rPr lang="en-US" altLang="zh-TW" sz="4000" b="1" dirty="0">
                  <a:solidFill>
                    <a:srgbClr val="32A0B4"/>
                  </a:solidFill>
                  <a:cs typeface="Times New Roman" panose="02020603050405020304" pitchFamily="18" charset="0"/>
                </a:rPr>
                <a:t>Xxx-Xxx</a:t>
              </a:r>
              <a:r>
                <a:rPr lang="zh-TW" altLang="en-US" sz="4000" b="1" dirty="0">
                  <a:solidFill>
                    <a:srgbClr val="32A0B4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zh-TW" sz="4000" b="1" dirty="0">
                  <a:solidFill>
                    <a:srgbClr val="32A0B4"/>
                  </a:solidFill>
                  <a:cs typeface="Times New Roman" panose="02020603050405020304" pitchFamily="18" charset="0"/>
                </a:rPr>
                <a:t>Hsieh , </a:t>
              </a:r>
              <a:r>
                <a:rPr lang="en-US" altLang="zh-TW" sz="4000" b="1" i="1" dirty="0">
                  <a:solidFill>
                    <a:srgbClr val="32A0B4"/>
                  </a:solidFill>
                  <a:cs typeface="Times New Roman" panose="02020603050405020304" pitchFamily="18" charset="0"/>
                </a:rPr>
                <a:t> Department of Nursing, </a:t>
              </a:r>
              <a:r>
                <a:rPr lang="en-US" altLang="zh-TW" sz="4000" b="1" i="1" dirty="0"/>
                <a:t>Kaohsiung Medical University Chung-Ho Memorial  Hospital</a:t>
              </a:r>
              <a:r>
                <a:rPr lang="zh-TW" altLang="en-US" sz="4000" b="1" i="1" dirty="0"/>
                <a:t>  </a:t>
              </a:r>
              <a:r>
                <a:rPr lang="en-US" altLang="zh-TW" sz="4000" b="1" dirty="0">
                  <a:solidFill>
                    <a:schemeClr val="tx1">
                      <a:lumMod val="50000"/>
                      <a:lumOff val="50000"/>
                    </a:schemeClr>
                  </a:solidFill>
                  <a:ea typeface="標楷體" panose="03000509000000000000" pitchFamily="65" charset="-120"/>
                </a:rPr>
                <a:t>(</a:t>
              </a:r>
              <a:r>
                <a:rPr lang="en-US" altLang="zh-TW" sz="4000" b="1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Times New Roman" panose="02020603050405020304" pitchFamily="18" charset="0"/>
                  <a:hlinkClick r:id="rId2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xxxx@gmail.com</a:t>
              </a:r>
              <a:r>
                <a:rPr lang="en-US" altLang="zh-TW" sz="4000" b="1" dirty="0">
                  <a:solidFill>
                    <a:schemeClr val="tx1">
                      <a:lumMod val="50000"/>
                      <a:lumOff val="50000"/>
                    </a:schemeClr>
                  </a:solidFill>
                  <a:ea typeface="標楷體" panose="03000509000000000000" pitchFamily="65" charset="-120"/>
                </a:rPr>
                <a:t>)</a:t>
              </a:r>
              <a:endParaRPr lang="en-US" altLang="zh-TW" sz="4000" b="1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 panose="02020603050405020304" pitchFamily="18" charset="0"/>
              </a:endParaRPr>
            </a:p>
            <a:p>
              <a:pPr eaLnBrk="1" hangingPunct="1">
                <a:lnSpc>
                  <a:spcPct val="110000"/>
                </a:lnSpc>
              </a:pPr>
              <a:r>
                <a:rPr lang="zh-TW" altLang="en-US" sz="4000" b="1" dirty="0">
                  <a:solidFill>
                    <a:srgbClr val="32A0B4"/>
                  </a:solidFill>
                  <a:ea typeface="標楷體" panose="03000509000000000000" pitchFamily="65" charset="-120"/>
                  <a:cs typeface="Times New Roman" panose="02020603050405020304" pitchFamily="18" charset="0"/>
                </a:rPr>
                <a:t>謝</a:t>
              </a:r>
              <a:r>
                <a:rPr lang="en-US" altLang="zh-TW" sz="4000" b="1" dirty="0">
                  <a:solidFill>
                    <a:srgbClr val="32A0B4"/>
                  </a:solidFill>
                  <a:ea typeface="標楷體" panose="03000509000000000000" pitchFamily="65" charset="-120"/>
                  <a:cs typeface="Times New Roman" panose="02020603050405020304" pitchFamily="18" charset="0"/>
                </a:rPr>
                <a:t>XX, </a:t>
              </a:r>
              <a:r>
                <a:rPr lang="zh-TW" altLang="en-US" sz="4000" b="1" dirty="0">
                  <a:solidFill>
                    <a:srgbClr val="32A0B4"/>
                  </a:solidFill>
                  <a:ea typeface="標楷體" panose="03000509000000000000" pitchFamily="65" charset="-120"/>
                  <a:cs typeface="Times New Roman" panose="02020603050405020304" pitchFamily="18" charset="0"/>
                </a:rPr>
                <a:t>高雄醫學大學附設中和紀念醫院</a:t>
              </a:r>
              <a:r>
                <a:rPr lang="en-US" altLang="zh-TW" sz="4000" b="1" dirty="0">
                  <a:solidFill>
                    <a:srgbClr val="32A0B4"/>
                  </a:solidFill>
                  <a:ea typeface="標楷體" panose="03000509000000000000" pitchFamily="65" charset="-120"/>
                  <a:cs typeface="Times New Roman" panose="02020603050405020304" pitchFamily="18" charset="0"/>
                </a:rPr>
                <a:t>,</a:t>
              </a:r>
              <a:r>
                <a:rPr lang="zh-TW" altLang="en-US" sz="4000" b="1" dirty="0">
                  <a:solidFill>
                    <a:srgbClr val="32A0B4"/>
                  </a:solidFill>
                  <a:ea typeface="標楷體" panose="03000509000000000000" pitchFamily="65" charset="-120"/>
                  <a:cs typeface="Times New Roman" panose="02020603050405020304" pitchFamily="18" charset="0"/>
                </a:rPr>
                <a:t>護理部</a:t>
              </a:r>
              <a:endParaRPr lang="en-US" altLang="zh-TW" sz="4000" b="1" dirty="0">
                <a:solidFill>
                  <a:srgbClr val="32A0B4"/>
                </a:solidFill>
                <a:ea typeface="標楷體" panose="03000509000000000000" pitchFamily="65" charset="-120"/>
                <a:cs typeface="Times New Roman" panose="02020603050405020304" pitchFamily="18" charset="0"/>
              </a:endParaRPr>
            </a:p>
            <a:p>
              <a:pPr eaLnBrk="1" hangingPunct="1">
                <a:lnSpc>
                  <a:spcPct val="110000"/>
                </a:lnSpc>
              </a:pPr>
              <a:r>
                <a:rPr lang="en-US" altLang="zh-TW" sz="4000" b="1" dirty="0">
                  <a:solidFill>
                    <a:srgbClr val="32A0B4"/>
                  </a:solidFill>
                  <a:ea typeface="標楷體" panose="03000509000000000000" pitchFamily="65" charset="-120"/>
                </a:rPr>
                <a:t>Team:</a:t>
              </a:r>
              <a:r>
                <a:rPr lang="zh-TW" altLang="en-US" sz="4000" b="1" dirty="0">
                  <a:solidFill>
                    <a:srgbClr val="32A0B4"/>
                  </a:solidFill>
                  <a:ea typeface="標楷體" panose="03000509000000000000" pitchFamily="65" charset="-120"/>
                </a:rPr>
                <a:t> </a:t>
              </a:r>
              <a:r>
                <a:rPr lang="en-US" altLang="zh-TW" sz="4000" b="1" dirty="0">
                  <a:solidFill>
                    <a:srgbClr val="32A0B4"/>
                  </a:solidFill>
                  <a:ea typeface="標楷體" panose="03000509000000000000" pitchFamily="65" charset="-120"/>
                </a:rPr>
                <a:t>HEMATOLOGY TEAM</a:t>
              </a:r>
            </a:p>
            <a:p>
              <a:pPr eaLnBrk="1" hangingPunct="1">
                <a:lnSpc>
                  <a:spcPct val="110000"/>
                </a:lnSpc>
              </a:pPr>
              <a:r>
                <a:rPr lang="zh-TW" altLang="en-US" sz="4000" b="1" dirty="0">
                  <a:solidFill>
                    <a:srgbClr val="32A0B4"/>
                  </a:solidFill>
                  <a:ea typeface="標楷體" panose="03000509000000000000" pitchFamily="65" charset="-120"/>
                </a:rPr>
                <a:t>團隊：血液科團隊</a:t>
              </a:r>
              <a:endParaRPr lang="en-US" altLang="zh-TW" sz="4000" b="1" dirty="0">
                <a:solidFill>
                  <a:srgbClr val="32A0B4"/>
                </a:solidFill>
                <a:ea typeface="標楷體" panose="03000509000000000000" pitchFamily="65" charset="-120"/>
              </a:endParaRPr>
            </a:p>
          </p:txBody>
        </p:sp>
      </p:grpSp>
      <p:sp>
        <p:nvSpPr>
          <p:cNvPr id="6147" name="Rectangle 651"/>
          <p:cNvSpPr>
            <a:spLocks noChangeArrowheads="1"/>
          </p:cNvSpPr>
          <p:nvPr/>
        </p:nvSpPr>
        <p:spPr bwMode="auto">
          <a:xfrm>
            <a:off x="2445547" y="8279609"/>
            <a:ext cx="27795537" cy="2951163"/>
          </a:xfrm>
          <a:prstGeom prst="rect">
            <a:avLst/>
          </a:prstGeom>
          <a:noFill/>
          <a:ln w="63500" cmpd="sng">
            <a:solidFill>
              <a:srgbClr val="8FC31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88386" tIns="44193" rIns="88386" bIns="44193" anchor="ctr"/>
          <a:lstStyle>
            <a:lvl1pPr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en-US" altLang="zh-TW">
              <a:solidFill>
                <a:srgbClr val="95F73B"/>
              </a:solidFill>
            </a:endParaRPr>
          </a:p>
          <a:p>
            <a:pPr eaLnBrk="1" hangingPunct="1"/>
            <a:endParaRPr lang="en-US" altLang="zh-TW">
              <a:solidFill>
                <a:srgbClr val="95F73B"/>
              </a:solidFill>
            </a:endParaRPr>
          </a:p>
        </p:txBody>
      </p:sp>
      <p:sp>
        <p:nvSpPr>
          <p:cNvPr id="8197" name="Text Box 2"/>
          <p:cNvSpPr txBox="1">
            <a:spLocks noChangeArrowheads="1"/>
          </p:cNvSpPr>
          <p:nvPr/>
        </p:nvSpPr>
        <p:spPr bwMode="auto">
          <a:xfrm>
            <a:off x="2607470" y="773710"/>
            <a:ext cx="28022550" cy="2248545"/>
          </a:xfrm>
          <a:prstGeom prst="rect">
            <a:avLst/>
          </a:prstGeom>
          <a:noFill/>
          <a:ln>
            <a:noFill/>
          </a:ln>
          <a:effectLst/>
        </p:spPr>
        <p:txBody>
          <a:bodyPr lIns="90531" tIns="45266" rIns="90531" bIns="45266">
            <a:spAutoFit/>
          </a:bodyPr>
          <a:lstStyle>
            <a:lvl1pPr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>
              <a:lnSpc>
                <a:spcPct val="110000"/>
              </a:lnSpc>
              <a:defRPr/>
            </a:pPr>
            <a:r>
              <a:rPr lang="en-US" altLang="zh-TW" sz="7200" b="1" dirty="0">
                <a:solidFill>
                  <a:srgbClr val="009B6B"/>
                </a:solidFill>
                <a:latin typeface="+mj-ea"/>
                <a:ea typeface="+mj-ea"/>
              </a:rPr>
              <a:t>2020</a:t>
            </a:r>
            <a:r>
              <a:rPr lang="zh-TW" altLang="en-US" sz="7200" b="1" dirty="0">
                <a:solidFill>
                  <a:srgbClr val="009B6B"/>
                </a:solidFill>
                <a:latin typeface="+mj-ea"/>
                <a:ea typeface="+mj-ea"/>
              </a:rPr>
              <a:t> 台灣癌症安寧緩和醫學會年會</a:t>
            </a:r>
            <a:endParaRPr lang="en-US" altLang="zh-TW" sz="7200" b="1" dirty="0">
              <a:solidFill>
                <a:srgbClr val="009B6B"/>
              </a:solidFill>
              <a:latin typeface="+mj-ea"/>
              <a:ea typeface="+mj-ea"/>
            </a:endParaRPr>
          </a:p>
          <a:p>
            <a:pPr algn="ctr" eaLnBrk="1" hangingPunct="1">
              <a:lnSpc>
                <a:spcPct val="110000"/>
              </a:lnSpc>
              <a:defRPr/>
            </a:pPr>
            <a:r>
              <a:rPr lang="en-US" altLang="zh-TW" sz="6000" b="1" dirty="0">
                <a:solidFill>
                  <a:srgbClr val="32A0B4"/>
                </a:solidFill>
                <a:latin typeface="+mj-ea"/>
                <a:ea typeface="+mj-ea"/>
              </a:rPr>
              <a:t>(</a:t>
            </a:r>
            <a:r>
              <a:rPr lang="zh-TW" altLang="en-US" sz="6000" b="1" dirty="0">
                <a:solidFill>
                  <a:srgbClr val="32A0B4"/>
                </a:solidFill>
                <a:latin typeface="+mj-ea"/>
                <a:ea typeface="+mj-ea"/>
              </a:rPr>
              <a:t>海報論文：共同醫療決策在癌症安寧緩和醫療的應用</a:t>
            </a:r>
            <a:r>
              <a:rPr lang="en-US" altLang="zh-TW" sz="6000" b="1" dirty="0">
                <a:solidFill>
                  <a:srgbClr val="32A0B4"/>
                </a:solidFill>
                <a:latin typeface="+mj-ea"/>
                <a:ea typeface="+mj-ea"/>
              </a:rPr>
              <a:t>)</a:t>
            </a:r>
          </a:p>
        </p:txBody>
      </p:sp>
      <p:sp>
        <p:nvSpPr>
          <p:cNvPr id="6150" name="Rectangle 651"/>
          <p:cNvSpPr>
            <a:spLocks noChangeArrowheads="1"/>
          </p:cNvSpPr>
          <p:nvPr/>
        </p:nvSpPr>
        <p:spPr bwMode="auto">
          <a:xfrm>
            <a:off x="2445547" y="11591134"/>
            <a:ext cx="27795537" cy="9648825"/>
          </a:xfrm>
          <a:prstGeom prst="rect">
            <a:avLst/>
          </a:prstGeom>
          <a:noFill/>
          <a:ln w="63500" cmpd="sng">
            <a:solidFill>
              <a:srgbClr val="8FC31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88386" tIns="44193" rIns="88386" bIns="44193" anchor="ctr"/>
          <a:lstStyle>
            <a:lvl1pPr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4000" b="1"/>
              <a:t> </a:t>
            </a:r>
            <a:endParaRPr lang="zh-TW" altLang="en-US" sz="4000" b="1"/>
          </a:p>
        </p:txBody>
      </p:sp>
      <p:sp>
        <p:nvSpPr>
          <p:cNvPr id="23" name="矩形 22"/>
          <p:cNvSpPr/>
          <p:nvPr/>
        </p:nvSpPr>
        <p:spPr>
          <a:xfrm>
            <a:off x="2445547" y="21528884"/>
            <a:ext cx="27795537" cy="13681075"/>
          </a:xfrm>
          <a:prstGeom prst="rect">
            <a:avLst/>
          </a:prstGeom>
          <a:noFill/>
          <a:ln w="63500">
            <a:solidFill>
              <a:srgbClr val="8FC3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en-US" altLang="zh-TW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en-US" altLang="zh-TW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2445547" y="35497295"/>
            <a:ext cx="27795537" cy="2787650"/>
          </a:xfrm>
          <a:prstGeom prst="rect">
            <a:avLst/>
          </a:prstGeom>
          <a:noFill/>
          <a:ln w="63500">
            <a:solidFill>
              <a:srgbClr val="8FC3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just" defTabSz="903302" eaLnBrk="1" hangingPunct="1">
              <a:tabLst>
                <a:tab pos="0" algn="l"/>
                <a:tab pos="288005" algn="l"/>
              </a:tabLst>
              <a:defRPr/>
            </a:pPr>
            <a:endParaRPr lang="en-US" altLang="zh-TW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defTabSz="903302" eaLnBrk="1" hangingPunct="1">
              <a:tabLst>
                <a:tab pos="0" algn="l"/>
                <a:tab pos="288005" algn="l"/>
              </a:tabLst>
              <a:defRPr/>
            </a:pPr>
            <a:endParaRPr lang="en-US" altLang="zh-TW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defTabSz="903302" eaLnBrk="1" hangingPunct="1">
              <a:tabLst>
                <a:tab pos="0" algn="l"/>
                <a:tab pos="288005" algn="l"/>
              </a:tabLst>
              <a:defRPr/>
            </a:pPr>
            <a:endParaRPr lang="en-US" altLang="zh-TW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3" name="文字方塊 27"/>
          <p:cNvSpPr txBox="1">
            <a:spLocks noChangeArrowheads="1"/>
          </p:cNvSpPr>
          <p:nvPr/>
        </p:nvSpPr>
        <p:spPr bwMode="auto">
          <a:xfrm>
            <a:off x="2590007" y="35786222"/>
            <a:ext cx="271478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03288">
              <a:tabLst>
                <a:tab pos="0" algn="l"/>
                <a:tab pos="287338" algn="l"/>
              </a:tabLs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03288">
              <a:tabLst>
                <a:tab pos="0" algn="l"/>
                <a:tab pos="287338" algn="l"/>
              </a:tabLs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03288">
              <a:tabLst>
                <a:tab pos="0" algn="l"/>
                <a:tab pos="287338" algn="l"/>
              </a:tabLs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03288">
              <a:tabLst>
                <a:tab pos="0" algn="l"/>
                <a:tab pos="287338" algn="l"/>
              </a:tabLs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03288">
              <a:tabLst>
                <a:tab pos="0" algn="l"/>
                <a:tab pos="287338" algn="l"/>
              </a:tabLs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032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287338" algn="l"/>
              </a:tabLs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032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287338" algn="l"/>
              </a:tabLs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032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287338" algn="l"/>
              </a:tabLs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032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287338" algn="l"/>
              </a:tabLs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just" eaLnBrk="1" hangingPunct="1"/>
            <a:r>
              <a:rPr lang="en-US" altLang="zh-TW" sz="4000" b="1">
                <a:solidFill>
                  <a:srgbClr val="002060"/>
                </a:solidFill>
              </a:rPr>
              <a:t> </a:t>
            </a:r>
            <a:endParaRPr lang="en-US" altLang="zh-TW" sz="4000">
              <a:solidFill>
                <a:srgbClr val="002060"/>
              </a:solidFill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2445547" y="38594509"/>
            <a:ext cx="27795537" cy="3311525"/>
          </a:xfrm>
          <a:prstGeom prst="rect">
            <a:avLst/>
          </a:prstGeom>
          <a:noFill/>
          <a:ln w="63500">
            <a:solidFill>
              <a:srgbClr val="8FC3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en-US" altLang="zh-TW" sz="2800" b="1" dirty="0">
              <a:solidFill>
                <a:srgbClr val="002060"/>
              </a:solidFill>
            </a:endParaRPr>
          </a:p>
          <a:p>
            <a:pPr eaLnBrk="1" hangingPunct="1">
              <a:defRPr/>
            </a:pPr>
            <a:endParaRPr lang="en-US" altLang="zh-TW" sz="2800" b="1" dirty="0">
              <a:solidFill>
                <a:srgbClr val="002060"/>
              </a:solidFill>
            </a:endParaRPr>
          </a:p>
          <a:p>
            <a:pPr eaLnBrk="1" hangingPunct="1">
              <a:defRPr/>
            </a:pPr>
            <a:endParaRPr lang="en-US" altLang="zh-TW" sz="2800" b="1" dirty="0">
              <a:solidFill>
                <a:srgbClr val="002060"/>
              </a:solidFill>
            </a:endParaRPr>
          </a:p>
          <a:p>
            <a:pPr eaLnBrk="1" hangingPunct="1">
              <a:defRPr/>
            </a:pPr>
            <a:endParaRPr lang="en-US" altLang="zh-TW" sz="2800" b="1" dirty="0">
              <a:solidFill>
                <a:srgbClr val="002060"/>
              </a:solidFill>
            </a:endParaRPr>
          </a:p>
          <a:p>
            <a:pPr eaLnBrk="1" hangingPunct="1">
              <a:defRPr/>
            </a:pPr>
            <a:endParaRPr lang="en-US" altLang="zh-TW" sz="2800" b="1" dirty="0">
              <a:solidFill>
                <a:srgbClr val="002060"/>
              </a:solidFill>
            </a:endParaRPr>
          </a:p>
        </p:txBody>
      </p:sp>
      <p:sp>
        <p:nvSpPr>
          <p:cNvPr id="6155" name="文字方塊 32"/>
          <p:cNvSpPr txBox="1">
            <a:spLocks noChangeArrowheads="1"/>
          </p:cNvSpPr>
          <p:nvPr/>
        </p:nvSpPr>
        <p:spPr bwMode="auto">
          <a:xfrm>
            <a:off x="2662583" y="21744784"/>
            <a:ext cx="102250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4000" b="1" dirty="0">
                <a:cs typeface="Times New Roman" panose="02020603050405020304" pitchFamily="18" charset="0"/>
              </a:rPr>
              <a:t>Results and discussion</a:t>
            </a:r>
            <a:endParaRPr lang="zh-TW" altLang="en-US" sz="4000" dirty="0">
              <a:cs typeface="Times New Roman" panose="02020603050405020304" pitchFamily="18" charset="0"/>
            </a:endParaRPr>
          </a:p>
        </p:txBody>
      </p:sp>
      <p:sp>
        <p:nvSpPr>
          <p:cNvPr id="6156" name="文字方塊 33"/>
          <p:cNvSpPr txBox="1">
            <a:spLocks noChangeArrowheads="1"/>
          </p:cNvSpPr>
          <p:nvPr/>
        </p:nvSpPr>
        <p:spPr bwMode="auto">
          <a:xfrm>
            <a:off x="2662583" y="11715404"/>
            <a:ext cx="108013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4000" b="1" dirty="0"/>
              <a:t>Methods </a:t>
            </a:r>
          </a:p>
        </p:txBody>
      </p:sp>
      <p:sp>
        <p:nvSpPr>
          <p:cNvPr id="6158" name="文字方塊 35"/>
          <p:cNvSpPr txBox="1">
            <a:spLocks noChangeArrowheads="1"/>
          </p:cNvSpPr>
          <p:nvPr/>
        </p:nvSpPr>
        <p:spPr bwMode="auto">
          <a:xfrm rot="10800000" flipV="1">
            <a:off x="2662583" y="9123115"/>
            <a:ext cx="275066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800" dirty="0"/>
              <a:t>Please insert the problem description and background here!</a:t>
            </a:r>
            <a:endParaRPr lang="zh-TW" altLang="en-US" sz="2800" dirty="0"/>
          </a:p>
        </p:txBody>
      </p:sp>
      <p:sp>
        <p:nvSpPr>
          <p:cNvPr id="6159" name="文字方塊 36"/>
          <p:cNvSpPr txBox="1">
            <a:spLocks noChangeArrowheads="1"/>
          </p:cNvSpPr>
          <p:nvPr/>
        </p:nvSpPr>
        <p:spPr bwMode="auto">
          <a:xfrm>
            <a:off x="2662583" y="12435484"/>
            <a:ext cx="275066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800" dirty="0"/>
              <a:t>Please insert A brief description of methods here!</a:t>
            </a:r>
            <a:endParaRPr lang="zh-TW" altLang="en-US" sz="2800" dirty="0"/>
          </a:p>
        </p:txBody>
      </p:sp>
      <p:sp>
        <p:nvSpPr>
          <p:cNvPr id="6160" name="文字方塊 38"/>
          <p:cNvSpPr txBox="1">
            <a:spLocks noChangeArrowheads="1"/>
          </p:cNvSpPr>
          <p:nvPr/>
        </p:nvSpPr>
        <p:spPr bwMode="auto">
          <a:xfrm>
            <a:off x="2662583" y="35641759"/>
            <a:ext cx="99377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4000" b="1" dirty="0">
                <a:cs typeface="Times New Roman" panose="02020603050405020304" pitchFamily="18" charset="0"/>
              </a:rPr>
              <a:t>Conclusions</a:t>
            </a:r>
            <a:endParaRPr lang="zh-TW" altLang="en-US" sz="4000" dirty="0"/>
          </a:p>
        </p:txBody>
      </p:sp>
      <p:sp>
        <p:nvSpPr>
          <p:cNvPr id="6161" name="文字方塊 41"/>
          <p:cNvSpPr txBox="1">
            <a:spLocks noChangeArrowheads="1"/>
          </p:cNvSpPr>
          <p:nvPr/>
        </p:nvSpPr>
        <p:spPr bwMode="auto">
          <a:xfrm>
            <a:off x="2662583" y="38665946"/>
            <a:ext cx="138985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4000" b="1" dirty="0"/>
              <a:t>Acknowledgement</a:t>
            </a:r>
            <a:endParaRPr lang="zh-TW" altLang="en-US" sz="4000" b="1" dirty="0"/>
          </a:p>
        </p:txBody>
      </p:sp>
      <p:sp>
        <p:nvSpPr>
          <p:cNvPr id="6162" name="文字方塊 23"/>
          <p:cNvSpPr txBox="1">
            <a:spLocks noChangeArrowheads="1"/>
          </p:cNvSpPr>
          <p:nvPr/>
        </p:nvSpPr>
        <p:spPr bwMode="auto">
          <a:xfrm>
            <a:off x="2662583" y="22444596"/>
            <a:ext cx="115220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800" dirty="0"/>
              <a:t>Insert A summary of results to support conclusions here!</a:t>
            </a:r>
            <a:endParaRPr lang="zh-TW" altLang="en-US" sz="2800" dirty="0"/>
          </a:p>
        </p:txBody>
      </p:sp>
      <p:sp>
        <p:nvSpPr>
          <p:cNvPr id="2" name="文字方塊 33">
            <a:extLst>
              <a:ext uri="{FF2B5EF4-FFF2-40B4-BE49-F238E27FC236}">
                <a16:creationId xmlns:a16="http://schemas.microsoft.com/office/drawing/2014/main" id="{BA4F998A-ED26-4FAA-9CBA-FE80294297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2583" y="8403035"/>
            <a:ext cx="108013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4000" b="1" dirty="0"/>
              <a:t>Background</a:t>
            </a:r>
            <a:r>
              <a:rPr lang="zh-TW" altLang="en-US" sz="4000" b="1" dirty="0"/>
              <a:t> </a:t>
            </a:r>
            <a:r>
              <a:rPr lang="en-US" altLang="zh-TW" sz="4000" b="1" dirty="0"/>
              <a:t>and aims</a:t>
            </a:r>
            <a:endParaRPr lang="zh-TW" altLang="en-US" sz="40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>
        <a:noFill/>
        <a:ln w="50800">
          <a:solidFill>
            <a:srgbClr val="0000FF"/>
          </a:solidFill>
        </a:ln>
      </a:spPr>
      <a:bodyPr rtlCol="0" anchor="t"/>
      <a:lstStyle>
        <a:defPPr>
          <a:defRPr sz="4000" b="1" dirty="0" smtClean="0">
            <a:solidFill>
              <a:srgbClr val="002060"/>
            </a:solidFill>
            <a:latin typeface="Times New Roman" pitchFamily="18" charset="0"/>
            <a:cs typeface="Times New Roman" pitchFamily="18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6928</TotalTime>
  <Words>113</Words>
  <Application>Microsoft Office PowerPoint</Application>
  <PresentationFormat>自訂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微軟正黑體</vt:lpstr>
      <vt:lpstr>Arial Rounded MT Bold</vt:lpstr>
      <vt:lpstr>Calibri</vt:lpstr>
      <vt:lpstr>Franklin Gothic Book</vt:lpstr>
      <vt:lpstr>Perpetua</vt:lpstr>
      <vt:lpstr>Times New Roman</vt:lpstr>
      <vt:lpstr>Wingdings 2</vt:lpstr>
      <vt:lpstr>公正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template</dc:title>
  <dc:creator>Suh-Yuh Yang, NCU, Taiwan</dc:creator>
  <cp:lastModifiedBy>PC-12</cp:lastModifiedBy>
  <cp:revision>275</cp:revision>
  <dcterms:created xsi:type="dcterms:W3CDTF">2003-10-25T20:28:33Z</dcterms:created>
  <dcterms:modified xsi:type="dcterms:W3CDTF">2020-08-28T07:41:51Z</dcterms:modified>
</cp:coreProperties>
</file>